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ситуация в России: почему это важно для ОБЗР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рождаемость, смертность и миграция определяют устойчивость страны.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как вопрос будущего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пика начала 1990-х Россия вошла в период демографического спада. Это повлияло на школы, медицину, армию, пенсии и рынок труда, а значит — на жизнь каждого региона.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отражает не только изменения рождаемости и смертности, но и влияние миграции в отдельные годы.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длительного снижения в 1990–2000-е годы рост замедлился; в последние годы наблюдается стагнация.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России по основным периодам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демографические оценки и переписи; данные за 1991–2024 гг.
</a:t>
            </a:r>
            <a:endParaRPr lang="en-US" sz="14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населения: признаки старения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молодых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Поколения, родившиеся в 1990-е годы, сравнительно малочисленны. Сегодня они входят в трудоспособный и репродуктивный возраст, поэтому число потенциальных родителей ограничено.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людей старших возрастов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людей 65+ растет, а верхняя часть возрастной пирамиды расширяется. Это усиливает нагрузку на медицину, социальную защиту и систему пенсионного обеспечения.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показатели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ключевые признаки текущего демографического перехода.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 при высокой доле пожилых и преобладании городского населения указывает на стареющее общество.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2023–2024 гг.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показателями особенно заметно вырос в пандемийные годы и затронул все возрастные группы.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2016 года естественная убыль стала устойчивой тенденцией, а краткое улучшение не изменило общий тренд.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движение населения: рождения и смерти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естественное движение населения, 2016–2023 гг.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снижается численность населения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взаимосвязи рождаемости, возрастной структуры, смертности и миграции.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рождаемость снижается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позже создают семью: обучение длится дольше, карьерный старт откладывается, а решение о первом ребенке все чаще принимается после 25–30 лет.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сокращаются вторые и третьи рождения. Это показывает, что семьи не только откладывают появление первого ребенка, но и ограничивают число детей.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семьи влияют экономические факторы: цены на жилье, расходы на детей, нестабильная занятость и необходимость сочетать воспитание с работой.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и продолжительность жизни в России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уязвимой группой исторически остаются мужчины трудоспособного возраста: именно здесь смертность выше, чем во многих других возрастных группах.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Ожидаемая продолжительность жизни постепенно растет, но ее уровень заметно различается по регионам и зависит от качества и доступности медицины.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играют болезни системы кровообращения, внешние причины, вредные привычки и позднее обращение за медицинской помощью.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показатели также влияют образ жизни и способность системы здравоохранения и общества быстро реагировать на кризисы.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способ частично компенсировать нехватку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прирост особенно заметен в Москве, Санкт-Петербурге и крупных промышленных центрах. Он помогает закрывать дефицит рабочих рук и поддерживать численность населения в наиболее динамичных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потоки идут из стран СНГ. Однако миграция не решает демографическую проблему полностью: она требует адаптации, продуманной интеграции и сбалансированной региональной политики.
</a:t>
            </a:r>
            <a:endParaRPr lang="en-US" sz="4893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усиливаются там, где молодежь уезжает учиться и работать, а местная экономика не создаёт достаточного числа устойчивых рабочих мест.
</a:t>
            </a:r>
            <a:pPr algn="l" indent="0" marL="0">
              <a:lnSpc>
                <a:spcPct val="150041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сосредоточен в центрах притяжения, убыль — в удалённых и слабых регионах; демография напрямую связана с экономикой и доступом к услугам.
</a:t>
            </a:r>
            <a:endParaRPr lang="en-US" sz="2379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демографической ситуации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0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обобщённым данным Росстата и региональной статистики за 2023–2024 годы; иллюстративная схема по типам территорий.
</a:t>
            </a:r>
            <a:endParaRPr lang="en-US" sz="11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городом и селом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доход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больше вакансий и выше выбор профессий, поэтому молодёжь чаще остаётся здесь после учёбы. Это поддерживает приток населения и формирует более устойчивую возрастную структуру.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школы, колледжи и вузы дают больше возможностей для продолжения обучения. В селе из-за сокращения учреждений и кадров подростки нередко уезжают раньше и не возвращаются.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труднее получить регулярную и своевременную помощь: меньше врачей, дальше ехать до больницы, чаще возникают перебои с узкими специалистами и профилактикой заболеваний.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быт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 облегчает совмещение работы, учёбы и воспитания детей. В селе ограниченный выбор услуг и занятости делает создание семьи более зависимым от местных условий.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 рынок труда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молодых поколений уменьшает приток работников и усиливает конкуренцию за кадры. Это особенно заметно в промышленности, строительстве, образовании, здравоохранении и сфере услуг.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работников повышает ценность автоматизации, повышения производительности и переподготовки. Предприятиям и государству приходится быстрее внедрять технологии и эффективнее распределять трудовые ресурсы между регионами.
</a:t>
            </a:r>
            <a:endParaRPr lang="en-US" sz="268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старших возрастов делает важным более длительное участие людей в экономике. Это требует гибких условий труда, сохранения здоровья работников и адаптации программ занятости.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43473"/>
            <a:ext cx="10121400" cy="56114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населения затронуты сильнее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по-разному реагируют на демографический спад и формируют разные социальные потребности.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 к изменениям молодые и репродуктивные возрастные группы: именно они определяют будущую численность населения, рынок труда и нагрузку на социальную сферу.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5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возрастной структуры населения по данным Росстата и демографическим оценкам за 2023–2024 годы.
</a:t>
            </a:r>
            <a:endParaRPr lang="en-US" sz="1252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качества жизни важны активное долголетие, занятость людей старших возрастов и адаптация городской среды. Это помогает дольше сохранять самостоятельность и снижать зависимость от постоянного ухода.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общества повышает значение профилактики заболеваний, диспансеризации и доступной первичной медицины. Чем раньше выявляются проблемы, тем меньше тяжёлых случаев и затрат на лечение.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доли работающих уменьшает налоговые и страховые поступления. При этом потребность в социальной инфраструктуре не снижается, поэтому нагрузка на одного занятого человека становится выше.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пожилых людей увеличивает расходы на пенсии, медицинскую помощь и долговременный уход. Бюджету приходится перераспределять ресурсы между поддержкой старших поколений и другими социальными задачами.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старения населения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особенно важен для школ, больниц, пенсионной системы и местных бюджетов: именно они сильнее всего чувствуют изменение возрастной структуры.
</a:t>
            </a:r>
            <a:pPr algn="l" indent="0" marL="0">
              <a:lnSpc>
                <a:spcPct val="150041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число детей и пожилых на одного работающего, тем больше ресурсов требуется на социальную сферу и тем выше чувствительность экономики к демографическому спаду.
</a:t>
            </a:r>
            <a:endParaRPr lang="en-US" sz="220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нагрузка на трудоспособное население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2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 основе возрастной структуры населения и расчётов демографической нагрузки по данным Росстата.
</a:t>
            </a:r>
            <a:endParaRPr lang="en-US" sz="11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демографической политики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 меры поддержки семьи и качества жизни влияют на рождаемость, здоровье и миграционную привлекательность регионов.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Материнский капитал действительно поддержал рождение вторых детей, но сам по себе не изменил общую тенденцию к снижению рождаемости. Для устойчивого результата нужна более широкая среда поддержки семьи.
</a:t>
            </a:r>
            <a:endParaRPr lang="en-US" sz="2718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работает, а что дает ограниченный эффект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помогает смягчать дефицит кадров и частично поддерживает численность населения. Однако без языковой, правовой и культурной адаптации она создаёт новые социальные и организационные задачи.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программы улучшают выживаемость и качество жизни, но не отменяют старение населения. Поэтому отдельные меры эффективны только тогда, когда они дополняют друг друга, а не заменяют системную политику.
</a:t>
            </a:r>
            <a:endParaRPr lang="en-US" sz="26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демографического развития
</a:t>
            </a:r>
            <a:endParaRPr lang="en-US" sz="4121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сохранении низкой рождаемости население продолжит стареть, а в части регионов убыль усилится. Демографические сдвиги будут заметны прежде всего в школах, медицине и на рынке труда.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Среднесрочная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смертности, развитие медицины и более продуманная миграционная политика способны частично компенсировать потери. Это особенно важно для крупных городов и экономически активных территорий.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усилится поддержка семей, улучшатся доходы и доступность жилья, рождаемость может стабилизироваться. Эффект будет медленным, потому что демографические изменения накапливаются годами.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страны зависит от того, удастся ли совместить рост качества жизни, здоровье населения и региональное развитие. Демография формирует условия на десятилетия вперёд.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— это вопрос будущего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рождаемость, старение населения и региональные различия уже меняют школу, медицину, рынок труда и бюджет. Поэтому демографическая политика напрямую связана с безопасностью и развитием России.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2026-05-21T06:10:35Z</dcterms:created>
  <dcterms:modified xsi:type="dcterms:W3CDTF">2026-05-21T06:10:35Z</dcterms:modified>
</cp:coreProperties>
</file>