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7992" y="1"/>
            <a:ext cx="4364942" cy="5143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3" y="1209976"/>
            <a:ext cx="4185046" cy="25210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Размышляй, читая с удовольствием!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открывает тайны героев, событий и смысла.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15207" y="4123021"/>
            <a:ext cx="2755899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3537" y="787281"/>
            <a:ext cx="3665589" cy="35689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72825" y="678426"/>
            <a:ext cx="3267300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 2 классе читают вдумчиво
</a:t>
            </a:r>
            <a:pPr algn="ctr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чтение становится не только быстрым, но и осмысленным: дети учатся замечать поступки героев, отвечать на вопросы и понимать, что стоит за словами.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читать с удовольствием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с удовольствием — значит встречать в тексте интересный сюжет, понятных героев и события, которые хочется обсудить сразу после страницы.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Улыбка, удивление, сочувствие и желание узнать продолжение появляются там, где фразы ясные, а диалоги звучат живо и по-настоящему.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Младшему школьнику особенно близки истории о школе, дружбе, семье и играх: в них легко узнать себя и почувствовать, что книга говорит о знакомом.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вопроса к любой истории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967846" y="471489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спросить: кто действует в истории? Так читатель быстро находит героев, замечает, кто главнее, и не путается в событиях.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49083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важно понять: что происходит? Этот вопрос помогает увидеть поступки, последовательность событий и то, как развивается сюжет от начала к концу.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967846" y="2720618"/>
            <a:ext cx="3612000" cy="191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наконец: почему это важно? Такой вопрос открывает смысл, настроение текста и главную мысль, которую автор хотел передать читателю.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Тот, кто всегда спешит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влетает в историю как ветер: всё делает быстро, часто забывает мелочи и из-за этого попадает в смешные переделки. Такой герой сразу запоминается, потому что у него есть заметная привычка и понятный характер.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Та, кто умеет помогать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замечает, кому грустно, кому нужна книга, а кому — карандаш. Её добрые поступки меняют события вокруг, и читатель видит, что забота может быть тихой, но очень сильной.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Герои, которых легко запомнить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66053" y="1691650"/>
            <a:ext cx="731700" cy="731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66053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4303" y="3141350"/>
            <a:ext cx="731700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Подсказки в тексте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или фраза повторяются, автор, скорее всего, хочет обратить на них внимание. Повтор помогает заметить важную мысль, настроение или предмет, который потом сыграет особую роль.
</a:t>
            </a:r>
            <a:endParaRPr lang="en-US" sz="1349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с намёком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разговоре персонажи могут сказать не всё прямо. Пауза, вопрос, смешная оговорка или необычное слово помогают понять, что герой думает на самом деле.
</a:t>
            </a:r>
            <a:endParaRPr lang="en-US" sz="1424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 обстановка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Дождь, ветер, туман или яркое солнце часто передают настроение героя. Иногда природа тихо подсказывает, будет ли в истории тревожно, радостно или немного загадочно.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деталь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пуговица, забытая шляпа или странный жест иногда важнее длинного описания. Такие детали помогают догадаться, что автор хочет скрыть или подчеркнуть.
</a:t>
            </a:r>
            <a:endParaRPr lang="en-US" sz="147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внимательно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путь помогает не терять мысль и лучше понимать текст.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— как маленькие сокровища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встретилось в тексте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Вначале ребёнок замечает незнакомое слово и не спешит его пропускать. Оно может показаться смешным, длинным или очень важным.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находится по подсказкам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помогают соседние слова, рисунок и знакомая часть слова. Так значение становится понятнее без долгих объяснений.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остаётся в памяти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слово понравилось, его можно использовать в пересказе, ответе на уроке или собственном рассказе. Тогда оно становится частью личного словаря.
</a:t>
            </a:r>
            <a:endParaRPr lang="en-US" sz="15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958" y="1594232"/>
            <a:ext cx="3854864" cy="19123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24729" y="1594232"/>
            <a:ext cx="3854864" cy="19123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57213" y="3703345"/>
            <a:ext cx="3872379" cy="74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смешно ошибся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так торопился помочь, что надел два разных ботинка и сам удивился своему виду. Читателю смешно, но за шуткой видно его доброту и старание. Такой эпизод делает героя живым и запоминающимся.
</a:t>
            </a:r>
            <a:endParaRPr lang="en-US" sz="1178" dirty="0"/>
          </a:p>
        </p:txBody>
      </p:sp>
      <p:sp>
        <p:nvSpPr>
          <p:cNvPr id="10" name="Text 1"/>
          <p:cNvSpPr txBox="1"/>
          <p:nvPr/>
        </p:nvSpPr>
        <p:spPr>
          <a:xfrm>
            <a:off x="4716984" y="3703343"/>
            <a:ext cx="3872380" cy="7480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история становится тихой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смотрит в окно и ждёт друга, который не пришёл на прогулку. В этот момент текст звучит мягче и грустнее, а читатель лучше понимает её тревогу и одиночество.
</a:t>
            </a:r>
            <a:endParaRPr lang="en-US" sz="1402" dirty="0"/>
          </a:p>
        </p:txBody>
      </p:sp>
      <p:sp>
        <p:nvSpPr>
          <p:cNvPr id="11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и грустные моменты в книге
</a:t>
            </a:r>
            <a:endParaRPr lang="en-US" sz="2700" dirty="0"/>
          </a:p>
        </p:txBody>
      </p:sp>
      <p:sp>
        <p:nvSpPr>
          <p:cNvPr id="12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хорошие вопросы к книге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735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 со слов почему и как: они помогают понять причины поступков героя, а не просто пересказать события. Такой вопрос делает чтение вдумчивым и интересным.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64475" y="1549350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Спрашивай о названии, конце истории или необычном поступке персонажа. Тогда книга раскрывает свои секреты, а ответ приходится искать внимательно.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735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спрашивать: что было бы, если бы герой поступил иначе? Такой вопрос заставляет думать о выборе, последствиях и возможных вариантах сюжета.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64475" y="3188446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поведение разных героев и спрашивай, кто из них поступил мудрее. Так проще заметить характеры, а обсуждение становится живым и весёлым.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9516" y="1760140"/>
            <a:ext cx="750900" cy="600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98128" y="1760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9116" y="3141338"/>
            <a:ext cx="731700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7716" y="3141338"/>
            <a:ext cx="731700" cy="7317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книга учит без нотаций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1420874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в деле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дружбе показывают, как герои помогают друг другу, делят радость и вместе преодолевают трудности. Ребенок видит, что добрый поступок меняет не только сюжет, но и отношения между персонажами.
</a:t>
            </a:r>
            <a:endParaRPr lang="en-US" sz="1399" dirty="0"/>
          </a:p>
        </p:txBody>
      </p:sp>
      <p:sp>
        <p:nvSpPr>
          <p:cNvPr id="11" name="Text 3"/>
          <p:cNvSpPr txBox="1"/>
          <p:nvPr/>
        </p:nvSpPr>
        <p:spPr>
          <a:xfrm>
            <a:off x="5659499" y="169775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выбор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герой говорит правду или признает ошибку, читатель замечает, к чему это приводит. Такой пример учит без длинных объяснений: честность может быть непростой, но она делает историю понятной и сильной.
</a:t>
            </a:r>
            <a:endParaRPr lang="en-US" sz="1349" dirty="0"/>
          </a:p>
        </p:txBody>
      </p:sp>
      <p:sp>
        <p:nvSpPr>
          <p:cNvPr id="12" name="Text 4"/>
          <p:cNvSpPr txBox="1"/>
          <p:nvPr/>
        </p:nvSpPr>
        <p:spPr>
          <a:xfrm>
            <a:off x="1420874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Смелость и терпение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смелость часто выглядит не громко, а спокойно: герой не сдается, даже если ему страшно. Терпение помогает дождаться результата и показывает, что успех приходит не сразу.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5659499" y="3144440"/>
            <a:ext cx="2990430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тоже учат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Поспешный или легкомысленный поступок нередко вызывает смешную беду. Читатель видит последствия и сам делает вывод, почему лучше подумать заранее, чем потом исправлять неприятности.
</a:t>
            </a:r>
            <a:endParaRPr lang="en-US" sz="146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453" y="1730074"/>
            <a:ext cx="3298999" cy="1327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2453" y="3269314"/>
            <a:ext cx="3298999" cy="13273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24411" y="1729033"/>
            <a:ext cx="4525517" cy="134138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 снегу у крыльца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картинке маленький дом стоит у заснеженной дорожки, а рядом видны следы двух разных сапог. У окна — кот с настороженными ушами, будто он услышал важный разговор. По таким деталям легко предположить, что кто-то только что пришел в гости.
</a:t>
            </a:r>
            <a:endParaRPr lang="en-US" sz="1500" dirty="0"/>
          </a:p>
        </p:txBody>
      </p:sp>
      <p:sp>
        <p:nvSpPr>
          <p:cNvPr id="9" name="Text 1"/>
          <p:cNvSpPr txBox="1"/>
          <p:nvPr/>
        </p:nvSpPr>
        <p:spPr>
          <a:xfrm>
            <a:off x="4124411" y="3252433"/>
            <a:ext cx="4525517" cy="134138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Лодка на тихой реке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почти не движется, а в лодке сидят двое ребят и смотрят на противоположный берег. Один держит корзинку, другой — весло, и у обоих очень сосредоточенные лица. Иллюстрация намекает на дорогу, маленькое приключение и ожидание чего-то интересного.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подсказывает иллюстрация
</a:t>
            </a:r>
            <a:endParaRPr lang="en-US" sz="2700" dirty="0"/>
          </a:p>
        </p:txBody>
      </p:sp>
      <p:sp>
        <p:nvSpPr>
          <p:cNvPr id="11" name="Text 3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60" y="1890150"/>
            <a:ext cx="8082929" cy="2548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25" y="471503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закрепить прочитанное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помогает ребенку не потерять главное и спокойно подвести итог чтению.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00" cy="2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способа чтения — два полезных помощника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557213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вслух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вслух помогает услышать интонацию, ритм и паузы. Особенно оно полезно там, где есть диалоги, стихи и выразительные слова.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65318" y="3129352"/>
            <a:ext cx="2595376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 себя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сосредоточиться на смысле, удобнее читать про себя. Так легче найти ответ, перечитать сложное место и не отвлекаться на звук.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969330" y="3129352"/>
            <a:ext cx="2595377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они работают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способ помогает услышать текст, другой — глубже его понять. Поэтому хороший читатель умеет выбирать нужное чтение для каждой задачи.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книгу по себе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57213" y="2810177"/>
            <a:ext cx="3814762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начинается с темы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нравятся животные, кому-то — школа, а кому-то — приключения и волшебство. Если тема близка ребенку, книга быстрее становится любимой и не скучает на полке.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64650" y="2810177"/>
            <a:ext cx="3877904" cy="146654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читать было удобно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второклассника подходят книги с понятным языком, небольшими главами и живыми героями. Когда текст читается легко, хочется открыть следующую страницу, а не зевнуть в середине.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2849" y="471488"/>
            <a:ext cx="3829127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не потерять интерес на середине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846650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встретилось трудное место, помогите себе закладкой, паузой или повторным чтением. Иногда одно непонятное предложение — это просто маленький камешек на дороге.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66525" y="2878550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Обсуждение с одноклассником или взрослым возвращает интерес очень быстро. Кто-то заметит смешную деталь, а кто-то подскажет, почему герой поступил именно так.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66525" y="591588"/>
            <a:ext cx="3227400" cy="168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тихое место и удобное время, чтобы ничто не отвлекало от сюжета. Короткое чтение каждый день часто лучше, чем редкие длинные попытки.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56453" y="1757140"/>
            <a:ext cx="750900" cy="600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211784" y="3141338"/>
            <a:ext cx="640238" cy="731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34303" y="1691638"/>
            <a:ext cx="731700" cy="731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25766" y="3141350"/>
            <a:ext cx="548775" cy="7317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другом или в классе
</a:t>
            </a:r>
            <a:endParaRPr lang="en-US" sz="2700" dirty="0"/>
          </a:p>
        </p:txBody>
      </p:sp>
      <p:sp>
        <p:nvSpPr>
          <p:cNvPr id="11" name="Text 2"/>
          <p:cNvSpPr txBox="1"/>
          <p:nvPr/>
        </p:nvSpPr>
        <p:spPr>
          <a:xfrm>
            <a:off x="2017816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взгляды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ученик замечает смешной эпизод, другой — важный поступок героя, а третий — красивое слово. Так одна и та же книга становится заметнее и интереснее для всех.
</a:t>
            </a:r>
            <a:endParaRPr lang="en-US" sz="1446" dirty="0"/>
          </a:p>
        </p:txBody>
      </p:sp>
      <p:sp>
        <p:nvSpPr>
          <p:cNvPr id="12" name="Text 3"/>
          <p:cNvSpPr txBox="1"/>
          <p:nvPr/>
        </p:nvSpPr>
        <p:spPr>
          <a:xfrm>
            <a:off x="2017816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и точный ответ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особенно удобно говорить недолго, но по делу. Короткий ответ помогает не потерять мысль, а точный комментарий показывает, что текст действительно понят.
</a:t>
            </a:r>
            <a:endParaRPr lang="en-US" sz="1349" dirty="0"/>
          </a:p>
        </p:txBody>
      </p:sp>
      <p:sp>
        <p:nvSpPr>
          <p:cNvPr id="13" name="Text 4"/>
          <p:cNvSpPr txBox="1"/>
          <p:nvPr/>
        </p:nvSpPr>
        <p:spPr>
          <a:xfrm>
            <a:off x="5608741" y="169775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обсуждения важно не перебивать и внимательно слышать ответ товарища. Тогда каждый чувствует, что его мысль полезна, а разговор получается спокойным и дружелюбным.
</a:t>
            </a:r>
            <a:endParaRPr lang="en-US" sz="1349" dirty="0"/>
          </a:p>
        </p:txBody>
      </p:sp>
      <p:sp>
        <p:nvSpPr>
          <p:cNvPr id="14" name="Text 5"/>
          <p:cNvSpPr txBox="1"/>
          <p:nvPr/>
        </p:nvSpPr>
        <p:spPr>
          <a:xfrm>
            <a:off x="5608741" y="3144440"/>
            <a:ext cx="2401785" cy="113172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смысла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совместном чтении легко заметить то, что один читатель пропустил. Общий разговор раскрывает скрытые детали и делает историю глубже, почти как фонарик в темном шкафу.
</a:t>
            </a:r>
            <a:endParaRPr lang="en-US" sz="134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862964" y="1729033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Читайте понемногу каждый день: даже несколько страниц помогают привыкнуть к книге и читать увереннее. Регулярность важнее спешки, потому что навык растет шаг за шагом.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77776" y="1729033"/>
            <a:ext cx="3509012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Пользуйтесь закладкой и бережно обращайтесь с книгой. Так она дольше остается аккуратной, а нужное место легко найти, будто оно само ждет вашего возвращения.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777" y="3299736"/>
            <a:ext cx="3509010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попробуйте коротко пересказать историю. Когда ребенок говорит своими словами, он лучше понимает сюжет, запоминает детали и замечает, что осталось самым главным.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2965" y="3299736"/>
            <a:ext cx="3509011" cy="13607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Записывайте новое слово и пытайтесь объяснить его своими словами. Это помогает не только запомнить его, но и использовать в пересказе без растерянного взгляда в потолок.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57213" y="471488"/>
            <a:ext cx="8092716" cy="892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привычки большого читателя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4649" y="457322"/>
            <a:ext cx="3822138" cy="19782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57213" y="471488"/>
            <a:ext cx="3814762" cy="19145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фантазия встречается с мыслью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3871451" y="4821851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735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Воображение рисует героев, место действия и смешные или удивительные события. Благодаря этому текст словно оживает, и читатель начинает видеть историю внутри своей головы, как маленький фильм.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64475" y="2810175"/>
            <a:ext cx="3528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Мысль помогает понять, почему герой так поступил и к чему это привело. Если соединить фантазию и рассуждение, книга становится не только яркой, но и по-настоящему полезной.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78004" y="1"/>
            <a:ext cx="436494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86950" y="1209975"/>
            <a:ext cx="4084500" cy="281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5612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становится интереснее, когда с ней думают
</a:t>
            </a:r>
            <a:pPr algn="l" indent="0" marL="0">
              <a:lnSpc>
                <a:spcPct val="100000"/>
              </a:lnSpc>
              <a:buNone/>
            </a:pPr>
            <a:r>
              <a:rPr lang="en-US" sz="3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Вдумчивое чтение помогает замечать героев, чувства, подсказки автора и главную мысль. Тогда книга остается в памяти дольше и каждый раз открывается немного по-новому.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2026-05-24T04:26:24Z</dcterms:created>
  <dcterms:modified xsi:type="dcterms:W3CDTF">2026-05-24T04:26:24Z</dcterms:modified>
</cp:coreProperties>
</file>