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Неологизмы: новые слова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создаёт новые слова для новых явлений, профессий и привычек.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неологизмы важны в 7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как меняются речь, техника, школа и общение. Они помогают понять лексику, словообразование и культуру речи, а также увидеть, почему одни новые слова быстро становятся обычными, а другие исчезают через несколько лет.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неологизм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нужно отличать от диалектизмов, жаргонизмов и профессионализмов. У этих групп разная сфера употребления: одни связаны с территорией, другие — с группой людей или профессией.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новизна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неологизма не всегда длится долго: сначала слово кажется необычным, потом становится привычным. Именно поэтому многие современные слова уже не вызывают удивления у школьников и взрослых.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Неологизмом называют слово, которое появилось недавно и ещё воспринимается как новое. Оно может обозначать предмет, действие или явление, которого раньше в повседневной жизни не было.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новым становится не само слово, а его смысл. Знакомая форма получает другое значение, и язык использует её для описания современных технологий, общения или общественных изменений.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новые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источники пополнения словаря и их учебное соотношение.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современным словарям и наблюдениям за речью; схема для наглядности, без точной статистики.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приходят извне и из цифровой среды, но заметную роль сохраняют и собственные ресурсы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неологизмов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легко создаёт новые слова с помощью привычных морфем. Так появляются формы вроде безлимит, перепост и чатик, которые сразу понятны по составу и смыслу.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понятия часто называют соединением двух основ. Именно так возникают слова видеоблог, киберспорт и фотоконкурс, которые точно и кратко обозначают современные явления.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аббревиатуры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быстрых сообщений и деловой речи удобны краткие формы. Слова смс, онлайн и спецэффект экономят время, но при этом сохраняют понятное значение.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старое слово начинает обозначать новый объект или процесс. Так появились интернет-значения слов облако и вирус, которые уже прочно связаны с техникой и цифровой средой.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неологизмов и их происхождение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новые слова связаны с источником, значением и сферой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словари русского языка и общеупотребительная лексика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чаще всего называют современные действия, профессии и информационные явления, поэтому особенно быстро входят в повседневную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 повседневной жизни школьников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постах школьники часто встречают слова мем, репост, аватар и чат. Эти слова стали привычными, потому что описывают действия и объекты, с которыми подростки сталкиваются каждый день.
</a:t>
            </a:r>
            <a:endParaRPr lang="en-US" sz="1191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конкурсах широко используются слова челлендж, топовый и рофл. Они помогают быстро оценить ситуацию, выразить отношение и сделать общение более коротким и понятным.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новые слова нередко переходят из интернета в живое общение. Так возникает общий язык сверстников, в котором слово может быть понятным без долгих объяснений.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ролики, короткие видео и объявления постоянно приносят новые слова. Именно поэтому подростки быстро запоминают современные названия и узнают их значение по контексту.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неологизмы понятны сразу, потому что связаны с привычными для школьников действиями: перепиской, фото, играми, оценкой контента и обсуждением новостей.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общеупотребительным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нового слова от появления до закрепления в языке.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 заимствования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ресурсы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может создавать новые слова без заимствований. Так возникают безнал, видеосвязь, многозадачность и самозанятый — они строятся из привычных русских элементов.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слова приходят из английского языка: стрим, контент, тренд, лайк, блог. Они закрепляются, когда помогают назвать новое явление быстро и точно.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и внутреннее словообразование по-разному пополняют словарь. Первый путь приносит готовую форму, второй создаёт слово из собственных возможностей языка.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показывают, что язык реагирует на изменения в обществе. Когда появляются новые технологии, профессии и формы общения, словарю нужны новые названия.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новые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особенно быстро обновляет лексику, потому что в ней постоянно появляются новые сервисы и способы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современным сферам употребления; значения условные, для наглядного сравнения.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интернет и технологии: именно там новые слова возникают и распространяются быстрее всего, а затем переходят в обычную речь.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неологизмы в 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поэты нередко придумывают новые слова, чтобы точнее передать настроение, характер героя или необычность события. Такие формы сразу выделяются и делают текст более запоминающимся.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 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смело создавал яркие словесные формы, соединяя необычные части слов и нарушая привычные нормы. Это помогало ему передавать энергию, ритм и эмоциональную силу речи.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языка у Чуковского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показывал, что русский язык умеет быть живым, подвижным и очень выразительным. Его наблюдения и тексты помогают увидеть, как новые слова могут украшать речь и раскрывать стиль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новое слово входит в словарь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широко используется, понятно без подсказок и не выглядит временной модой, оно получает шанс войти в словарь.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включают не каждую модную новинку, а только те слова, которые закрепились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лексикографии и наблюдениям за употреблением слов в речи и 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подростковой речи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подхватывает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быстро расходятся новые слова: вайб, рофл, имба. Сначала их понимают не все, но после нескольких разговоров смысл становится ясным, а выражение начинает жить в повседневной речи.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новое звучит привычно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легко принимают слова, связанные с играми, соцсетями и эмоциями. Криповый или токсичный помогают коротко описать впечатление, поэтому такие слова быстро переходят из одного разговора в другой.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границы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остаются только в узкой компании, а другие постепенно становятся понятными почти всем. Так подростковая речь постоянно обновляется, но не все её новинки одинаково долго живут.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неологизма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проходят этот путь очень быстро, другие задерживаются в языке на годы и становятся привычными для всех носителей.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наблюдениям за распространением новых слов в современной речи и СМИ.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нужнее слово для общения и чем понятнее его значение, тем выше шанс закрепления в 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значения старых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уже существует в языке и давно понятно носителям.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технологии и явления, для которых нужно новое обозначение без создания совершенно нового корня.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слово начинает употребляться по-новому: лента, облако, вирус и окно получают современные значения.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новое значение удобно и понятно, оно становится привычным и входит в повседневное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неологизм, жаргон и термин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тип слова по сфере употребления и точности значения.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3315" y="1651915"/>
            <a:ext cx="35235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неологизмы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выражать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помогают быстро и точно назвать предмет, действие или явление. Благодаря этому речь становится короче и понятнее, особенно когда нужно описать современную реальность.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общаться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часто используются в переписке, играх, новостях и учебных обсуждениях. Они позволяют говорить о знакомых школьникам вещах без длинных объяснений и лишних повторов.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новое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новый сервис, устройство или форма общения, язык должен дать ему имя. Так новые слова возникают вместе с новыми технологиями и быстро входят в жизнь.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 развитие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доказывают, что язык не стоит на месте. Он меняется вместе с обществом, подстраивается под новые условия и сохраняет возможность точно называть современный мир.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новых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новых слов зависит не только от их происхождения, но и от того, насколько уместно они используются в конкретной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нормам культуры речи и наблюдениям за употреблением новых слов в современном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полезны, если помогают ясно говорить; вредны, если заменяют точные и привычные слова без 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новыми словами в учебной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значение слова по словарю или по контексту. Если смысл неясен, нельзя уверенно использовать слово в ответе или сочинении.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тип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что это: неологизм, жаргон, термин или заимствование. Такое различение помогает избежать ошибок и точнее анализировать текст.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уместный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новые слова не всегда подходят для официального ответа. В учебной речи лучше использовать те варианты, которые понятны, нейтральны и грамотно написаны.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слова вызывают сомнения в написании, поэтому их нужно сверять со словарём. Это особенно важно, когда слово уже стало частью школьной лексики.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Неологизмы: язык, который растёт вместе с жизнью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как русский язык откликается на новые технологии, профессии и способы общения. Одни слова исчезают, другие закрепляются надолго, но все они делают язык живым и современным.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2026-05-28T13:19:14Z</dcterms:created>
  <dcterms:modified xsi:type="dcterms:W3CDTF">2026-05-28T13:19:14Z</dcterms:modified>
</cp:coreProperties>
</file>