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— поворотный этап эволюции, объединяющий биологию и культуру.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тем: появление Homo sapiens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Историко-биологический контекст появления Homo sapiens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 связано с изменениями климата позднего плейстоцена, биологическим развитием и социальными адаптациями, формировавшими новую ступень эволюции человека.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 рода Homo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4174050" y="72420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представитель рода Homo, ассортимент простых каменных орудий, адаптация к экологическим изменениям Африки.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(2,4–1,4 млн лет назад)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174050" y="435840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Восходит к Африке, характеризуется развитым мозгом, сложным социальным поведением и культурой.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174050" y="41303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 (от 300 тыс. лет назад)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174050" y="163275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гоминин, распространившийся за пределы Африки, освоил огонь, более сложные технологии.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174050" y="140470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(1,9 млн – 100 тыс. лет назад)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74050" y="254130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 в Евразии, обладали развитой культурой и охотничьими навыками, имели мощное телосложение.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174050" y="23132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(400–40 тыс. лет назад)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174050" y="3449850"/>
            <a:ext cx="4770900" cy="3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Малочисленный вид гомининов, известный по генетическим данным и отдельным находкам в Азии.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174050" y="322180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Денисовцы (ок. 200–50 тыс. лет назад)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находки Homo sapiens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Обнаружены окаменелости, сочетающие древние и современные черты, что пересматривает временные рамки появления Homo sapiens.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Джебель Ирхуд — возраст 300 тыс. лет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подтверждают раннее расселение Homo sapiens на Ближнем Востоке и адаптацию к новым условиям.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Гомде и Кафзех в Израиле — 120 тыс. лет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 подтверждают присутствие ранних людей с современными физическими особенностями.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Омо-Кибиш в Эфиопии — около 195 тыс. лет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Homo sapiens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и мозг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имеет высокий округлый череп с развитой лобной долей, что обеспечивало сложные когнитивные функции и языковые способности.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артикуляция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Меньшая массивность тела и чётко выраженный подбородок способствовали более тонкой артикуляции и развитию речи по сравнению с другими гомининами.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«Из Африки» объясняет происхождение вида в Восточной Африке с постепенной миграцией на другие континенты.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Мультирегиональная гипотеза предполагает одновременную эволюцию в разных регионах с обменом генов между популяциями.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теории происхождения Homo sapiens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исследования подтверждают преобладание африканского происхождения Homo sapiens, смешанного с локальными архаичными элементами.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о происхождении Homo sapiens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показывает, что прародительница по материнской линии жила в Африке примерно 150–200 тыс. лет назад, что подтверждает африканское происхождение вида.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Митохондриальная «Ева»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Обнаруженные данные указывают, что общий предок по мужской линии также жил в этот же период, демонстрируя генетическую связанность ранних Homo sapiens.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Y-хромосомный «Адам»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ДНК современных и древних популяций раскрывает пути расселения и межвидовое скрещивание, влияющее на генетическое разнообразие.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смешение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расселения Homo sapiens за пределы Африки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временные рамки переселения, показывая постепенное освоение новых территорий.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сопровождались адаптацией к разным климатическим и экологическим условиям, что способствовало культурному разнообразию.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Археогенетические исследования, 2023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Homo sapiens с другими гомининами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данные подтверждают тесные контакты Homo sapiens с неандертальцами и денисовцами, включая совместное изготовление орудий и обмен знаниями.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Найдены генетические свидетельства смешанных браков, а также свидетельства конкуренции за ресурсы, что повлияло на экологическое и социальное развитие регионов.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строение головного мозга обеспечило развитие речевого центра, способствовав появлению полноценного языка примерно 100–70 тыс. лет назад.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гортани позволило разнообразить звуки, обеспечивая передачу точной информации между индивидами.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языка и коммуникации у Homo sapiens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способствовала формированию мифологических сюжетов и технических инноваций, отделив Homo sapiens от других видов гоминидов.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служил основой коллективного обучения и совместного решения задач, укрепляя социальные связи внутри групп.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символического мышления у Homo sapiens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Захоронения с использованием украшений и орудий свидетельствуют о развитии религиозных представлений и уважении к умершим, что характерно для Homo sapiens в период 100–40 тыс. лет назад.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Ритуальные погребения как проявление духовности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открытия пещер Шове и Ласко доказывают, что Homo sapiens обладали способностью к символической визуализации, что способствует развитию культуры и коммуникаций.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рисунки как отражение абстрактного мышления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Изделия из природных материалов служили символами статуса и принадлежности к сообществу, демонстрируя ранние формы эстетического и социального самовыражения.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костей, ракушек и пигментов в украшениях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72400"/>
            <a:ext cx="4348200" cy="211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Анатомическое сравнение Homo sapiens и неандертальца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ключевых анатомических признаков Homo sapiens и неандертальца позволяет выявить отличия, которые повлияли на речевые и когнитивные способности.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Homo sapiens способствовали развитию речи и более сложных когнитивных функций по сравнению с неандертальцами.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палеоантропологических исследований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культурные инновации Homo sapiens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начали использовать сложные орудия, включая остроконечники и иглы, что отражает рост технических навыков и стратегий охоты. Это позволило улучшить эффективность добычи и защиты.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украшений, красителей и наскального искусства свидетельствует о развитии абстрактного мышления и эстетических представлений, что стало основой для социальной идентичности и культурного наследия.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данные подтверждают перемещение материалов на сотни километров, что свидетельствует о формировании устойчивых сетей обмена.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40–20 тыс. лет
</a:t>
            </a:r>
            <a:endParaRPr lang="en-US" sz="4529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характеризуется интенсивным развитием межрегиональных обменных связей, создававших основу для социальных и культурных сложностей.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исследования неолита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 и переход к оседлости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15–10 тыс. лет назад произошёл переход к одомашниванию растений и животных, что привело к устойчивому обеспечению пищей и развитию сельского хозяйства.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собаки — первое из одомашнённых животных, свидетельствующее о тесной связи человека с природой и начале формирования аграрных 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архаических гоминин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вымирания неандертальцев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 Homo sapiens, изменение климата и ограниченность ресурсов привели к постепенному вымиранию неандертальцев в Европе около 40 тысяч лет назад.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денисовцев и его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Денисовцы исчезли в Восточной Азии с похожими причинами, включая генетическое смешение с Homo sapiens и экологические изменения, что повлияло на их исчезновение.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наследие Homo sapiens: архаические компоненты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неафриканцы сохраняют около 1–2% генов неандертальцев, отражая древние межвидовые контакты и скрещивание, повлиявшие на адаптационные особенности.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Археогенетика позволяет отслеживать пути миграций и взаимодействия древних людей, способствуя более глубокому пониманию эволюции Homo sapiens.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денисовцев присутствуют у некоторых народов Азии и австралийских аборигенов, указывая на сложные миграционные потоки и смешение популяций в прошлом.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генетическое разнообразие Homo sapiens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сохраняет наибольшее генетическое разнообразие, что подтверждает её роль как колыбели человечества. Остальные континенты отображают постепенное уменьшение разнообразия.
</a:t>
            </a:r>
            <a:endParaRPr lang="en-US" sz="1444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подтверждают африканское происхождение и последующее расселение Homo sapiens с уменьшением разнообразия за пределами Африки.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исследования, 2023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Долговременные последствия появления Homo sapiens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 стало основой для создания письменности и государственных структур, что радикально изменило общественный строй и культуру.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первых государств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воздействие Homo sapiens привело к изменению биосферы и формированию антропогенной эры с характерными экологическими вызовами.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окружающую среду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различным условиям породила множество языков, традиций и религий, обеспечивая богатство мировой культурной мозаики.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культурного разнообразия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биологические и культурные адаптации Homo sapiens обеспечили доминирование вида. Понимание происхождения человека усиливает научное знание и способствует осмыслению современных общественных процессов.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Homo sapiens в истории биологии и общества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2026-05-10T05:19:52Z</dcterms:created>
  <dcterms:modified xsi:type="dcterms:W3CDTF">2026-05-10T05:19:52Z</dcterms:modified>
</cp:coreProperties>
</file>