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семенные растения с уникальными особенностями и важностью для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Голосеменные: ключевые темы
</a:t>
            </a:r>
            <a:endParaRPr lang="en-US" sz="4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350 млн лет назад и доминировали на Земле в мезозое. Они связующее звено между древними и современными растениями, насчитывая около тысячи видов сегодня.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голосеменных растений
</a:t>
            </a:r>
            <a:endParaRPr lang="en-US" sz="3031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500" y="2398540"/>
            <a:ext cx="1979700" cy="17341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9050" y="3097414"/>
            <a:ext cx="1979700" cy="1734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2575" y="2557292"/>
            <a:ext cx="1979700" cy="1734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625" y="1615988"/>
            <a:ext cx="1979700" cy="17341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62844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отдела голосеменных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03987" y="1633250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лесные 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крупнейший отдел голосеменных с игольчатыми листьями и шишками, широко распространённый в северных широтах. Хвойные — основа тайги и других лесных экосистем.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2509038" y="2328925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— древние тропические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похожи на пальмы и насчитывают немногие виды. Медленно растут, обитают в тропиках и считаются реликтами прошлого.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722588" y="1793712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 — уникальные живые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современный вид — гинкго двулопастный с веерообразными листьями. Выдерживает загрязнения и важен для медицины и городского озеленения.
</a:t>
            </a:r>
            <a:endParaRPr lang="en-US" sz="860" dirty="0"/>
          </a:p>
        </p:txBody>
      </p:sp>
      <p:sp>
        <p:nvSpPr>
          <p:cNvPr id="12" name="Text 5"/>
          <p:cNvSpPr txBox="1"/>
          <p:nvPr/>
        </p:nvSpPr>
        <p:spPr>
          <a:xfrm>
            <a:off x="6852613" y="853137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— разнообразная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виды от пустынь до влажных тропиков. Некоторые выделяют лечебные вещества, например эфедрин, используемый в медицине.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голосеменных развиваются открыто без завязи и околоплодника, что отличает их от покрытосеменных.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с помощью ветра — пыльца переносится без участия насекомых и других животных.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голосеменных отсутствуют цветки, а процесс опыления и оплодотворения разделён во времени.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плодов они формируют шишки, в которых развиваются семена, служащие для размножения.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черты голосеменных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оплодотворения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оплодотворяется пыльцевым зерном в отсутствие завязи, что отличает процесс от покрытосеменных растений.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состоит из зародыша — будущего растения, эндосперма с питательными веществами и прочной кожуры, защищающей содержимое.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 голосеменных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размножение голосеменных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и женские шишки
</a:t>
            </a:r>
            <a:pPr algn="l" indent="0" marL="0">
              <a:lnSpc>
                <a:spcPct val="130039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через шишки двух типов: мужские вырабатывают пыльцу, женские принимают её для оплодотворения и дальнейшего развития семян.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ветра в опылении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ветром на женские шишки. Это надежный способ размножения, хотя и требует определённых климатических условий.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созревание семян
</a:t>
            </a:r>
            <a:pPr algn="l" indent="0" marL="0">
              <a:lnSpc>
                <a:spcPct val="130039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семена развиваются медленно, порой несколько месяцев или лет, что обеспечивает их полноценное формирование и выживание.
</a:t>
            </a:r>
            <a:endParaRPr lang="en-US" sz="12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голосеменных
</a:t>
            </a:r>
            <a:endParaRPr lang="en-US" sz="2259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биомов тайги и бореальных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формируют крупнейшие лесные массивы, поддерживая разнообразие видов и устойчивость экосистем.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и водного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препятствует эрозии почв, а леса задерживают влагу, обеспечивая постоянство водных ресурсов региона.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служат убежищем и кормовой базой для белок, птиц, насекомых и многих других жителей леса.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преобладают в северном полушарии, а саговники — в тропиках Юго-Восточной Азии и Африки.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отражает адаптацию голосеменных к климатическим зонам от холодных до тропических.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мира,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голосеменных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или чешуйчатые листья уменьшают испарение, что помогает выживать в холодном и сухом климате.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выполняют роль органов размножения, защищая семена и обеспечивая их постепенное созревание.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ценится за прочность и устойчивость, используется в строительстве и производстве.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семейства хвойных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саговниковых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биология саговников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напоминают пальмы, но имеют семена и структуру, типичные для голосеменных. Растут медленно и живут очень долго — до тысячи лет.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и угрозы саговников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саговники находятся под угрозой исчезновения из-за изменения климата и деятельности человека, требуя особой охраны и мониторинга.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4712" y="1642900"/>
            <a:ext cx="169838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двулопастный: единственный современный вид
</a:t>
            </a:r>
            <a:endParaRPr lang="en-US" sz="2074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веерообразные листья гинкго легко узнаваемы и не встречаются ни у каких других современных растений.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городах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устойчиво к загрязнению и болезням, поэтому его широко используют для озеленения и в фармакологии.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ископаемое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сохранился с юрского периода, являясь важным звеном в эволюции голосеменных.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гнетовым относятся растения с разнообразной внешностью: вельвичия пустынная, эфедра и гнетум, обитающие в разных климатических зонах, от пустынь до влажных тропиков.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Гнетовые: переходная группа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выделяются способностью адаптироваться к специфическим условиям среды, сочетая черты как голосеменных, так и покрытосеменных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эфедра, производят биологически активные соединения, такие как эфедрин, востребованные в медицине для лечения респираторных заболеваний.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04413"/>
            <a:ext cx="3962400" cy="12824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четырёх отделов голосеменных растений.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адаптирован к своей среде обитания и имеет уникальные биологические особенности, что отражает эволюционное разнообразие голосеменных.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России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отделов голосеменных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голосеменные играют важную роль в озеленении городов и поддержании экологического баланса в природных экосистемах.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семена, например кедровые орехи, ценятся как питательные и полезные продукты питания с высоким содержанием жиров и белков.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являются основным источником древесины, используемой в строительстве, производстве мебели и бумажной промышленности.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 живица хвойных растений широко применяются в медицинской практике и лакокрасочной промышленности благодаря своим полезным свойствам.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голосеменных для человека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необходимые меры охраны голосеменных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угрозы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вырубки лесов и частые лесные пожары значительно сокращают популяции голосеменных растений. Дополнительные риски создают болезни, включая грибковые инфекции, а изменение климата ухудшает условия их выживания.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природных парков снижает давление на естественные популяции. Международные программы охраны и включение редких видов в Красную книгу помогают координировать действия по защите голосеменных.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остистая считается самым старым деревом на Земле — ей более 4800 лет, что подтверждает её удивительную выносливость и долговечность.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саговников содержат ядовитые вещества, опасные для человека и животных, поэтому требуют специальной обработки перед употреблением.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обладает устойчивостью к сильному загрязнению, пожарам и даже радиации, что делает его уникальным среди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голосеменных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экосистемы с преобладанием голосеменных: Тайга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таёжного биома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обширные территории Евразии и Северной Америки, где хвойные леса доминируют, формируя устойчивые экосистемы, адаптированные к холодному климату.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климата и углеродного баланса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леса поглощают значительное количество углекислого газа, способствуя смягчению глобального изменения климата и поддержанию экосистемного равновесия.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тайги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является домом для многих видов, включая бурого медведя, рысь и глухаря, для которых хвойные леса обеспечивают пищу и защиту.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столетие площадь хвойных лесов в России значительно сократилась, особенно в европейской части и Сибири, из-за лесозаготовок и пожаров.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тревожную тенденцию потери лесных территорий, что требует усиления охраны и восстановления биомов.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популяции голосеменных за последние 100 лет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и развития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сохраняют своё значение в природе и обществе, продолжая влиять на экосистемы и экономику. Их охрана важна для устойчивого будущего планеты и поддержания природного баланса.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и значение голосеменных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2026-05-08T13:23:50Z</dcterms:created>
  <dcterms:modified xsi:type="dcterms:W3CDTF">2026-05-08T13:23:50Z</dcterms:modified>
</cp:coreProperties>
</file>