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 проценты в 6 классе
</a:t>
            </a:r>
            <a:pPr algn="l" indent="0" marL="0">
              <a:lnSpc>
                <a:spcPct val="90000"/>
              </a:lnSpc>
              <a:buNone/>
            </a:pPr>
            <a:r>
              <a:rPr lang="en-US" sz="210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Научимся понимать проценты и решать типовые задачи без лишних сложностей.
</a:t>
            </a:r>
            <a:endParaRPr lang="en-US" sz="2105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 — это одна сотая часть целого. Он помогает быстро сравнивать величины, понимать скидки, оценки, результаты опросов и диаграммы. На уроке разберём основные случаи и научимся выбирать нужную формулу.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Проценты вокруг нас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738" y="1291100"/>
            <a:ext cx="225675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05769" y="1291100"/>
            <a:ext cx="338513" cy="30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7775" y="1295870"/>
            <a:ext cx="364200" cy="291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4125" y="3055087"/>
            <a:ext cx="300900" cy="300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3444" y="3055087"/>
            <a:ext cx="338513" cy="300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обозначения и простые переводы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702475" y="1819300"/>
            <a:ext cx="23514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сотая часть целого: 1% = 1/100 = 0,01. Это базовая единица, с которой удобно начинать любые вычисления и переводить проценты в дроби.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169725" y="1289775"/>
            <a:ext cx="1884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1%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392925" y="1819300"/>
            <a:ext cx="23514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Десятая часть целого: 10% = 1/10 = 0,1. Такие значения часто встречаются в скидках, опросах и простых устных подсчётах.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860175" y="1289775"/>
            <a:ext cx="1884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10%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077775" y="1819300"/>
            <a:ext cx="23514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Четверть целого: 25% = 1/4 = 0,25. Эту долю легко представить, если целое разделено на четыре равные части.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545025" y="1289775"/>
            <a:ext cx="1884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25%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1169725" y="3036775"/>
            <a:ext cx="31917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50%
</a:t>
            </a:r>
            <a:endParaRPr lang="en-US" sz="1300" dirty="0"/>
          </a:p>
        </p:txBody>
      </p:sp>
      <p:sp>
        <p:nvSpPr>
          <p:cNvPr id="18" name="Text 9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Половина целого: 50% = 1/2 = 0,5. Если известна половина, по ней часто удобно находить всё число или проверять ответ.
</a:t>
            </a:r>
            <a:endParaRPr lang="en-US" sz="1000" dirty="0"/>
          </a:p>
        </p:txBody>
      </p:sp>
      <p:sp>
        <p:nvSpPr>
          <p:cNvPr id="19" name="Text 10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четверти целого: 75% = 3/4 = 0,75. В задачах важно помнить общую запись: p% от числа a = a × p/100.
</a:t>
            </a:r>
            <a:endParaRPr lang="en-US" sz="1000" dirty="0"/>
          </a:p>
        </p:txBody>
      </p:sp>
      <p:sp>
        <p:nvSpPr>
          <p:cNvPr id="20" name="Text 11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75%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800" y="1155563"/>
            <a:ext cx="8064000" cy="1693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48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Круг, разделённый на 100 долей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целое представить как круг, его удобно делить на 100 одинаковых секторов. Тогда 1 сектор соответствует 1%, а закрашенная часть показывает нужную долю.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55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Полоса из 100 равных отрезков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же модель работает и для полосы. Сто частей помогают увидеть связь между процентом, дробью и частью числа без сложных вычислений.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91775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целого: круг или полоса из 100 частей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соответствия процентов, дробей и десятичных дробей; дата не требуется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всех записей одна и та же величина, но разная форма представления.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привычнее связь между формами записи, тем быстрее решаются устные и письменные задачи.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процентов, дробей и десятичных дробей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переведите процент в дробь или десятичную запись. Затем умножьте исходное число на эту долю: так находится нужная часть целого.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себя на простых примерах: 30% от 80 = 24, 15% от 200 = 30, 5% от 640 = 32.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остаётся одинаковой для любых чисел: p% от числа a = a × p/100. Она помогает быстро считать скидки, баллы и доли денег.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процент от числа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определите, что данная часть составляет именно p% от всего числа. Тогда можно найти, сколько приходится на 1%, и восстановить целое.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18 — это 30% числа, значит целое равно 60. Если 45 — это 25%, то всё число равно 180.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формула: число = часть × 100 / p. Она особенно полезна, когда известны результат и его процентная доля.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задачах важно не перепутать часть и целое. От этого зависит выбор формулы и правильность ответа.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число по известному проценту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выбрать нужный способ решения по условию задачи.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основных типа задач на проценты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Процентное отношение показывает, сколько процентов одно число составляет от другого. Сначала выбирают целое, а затем сравнивают с ним нужную часть.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проста: a / b × 100%. Например, 12 из 30 — это 40%, 18 из 24 — 75%, а 9 из 36 — 25%.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— не перепутать, какое число принимается за целое. Именно от него зависит правильный результат сравнения в процентах.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Процентное отношение двух чисел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77100" y="1394038"/>
            <a:ext cx="4389799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задача решается по-разному в зависимости от того, что считается базой: целое, часть или сравниваемое число.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вычисления процентов и типовые примеры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собраны самые распространённые случаи и соответствующие способы вычисления.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виды задач и формулы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575" y="1857025"/>
            <a:ext cx="44100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400 рублей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09650" y="2842100"/>
            <a:ext cx="44100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столько составит цена после скидки 20% от 500 рублей.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3375" y="3858150"/>
            <a:ext cx="45435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и примеры из темы «Задачи на проценты»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442850" y="1857025"/>
            <a:ext cx="3161100" cy="178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Скидка или прибавка всегда считаются от исходной суммы. Это помогает быстро находить новую цену, баллы или количество после изменения.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 цене 1000 рублей по состоянию на 2025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цена здесь одна и та же, поэтому удобно видеть только итоговую стоимость после уменьшения.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скидка, тем сильнее падает цена: каждые дополнительные 10% уменьшают стоимость ещё на 100 рублей.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цена после скидки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75" y="1159279"/>
            <a:ext cx="4042500" cy="1772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5544" y="1159279"/>
            <a:ext cx="4042500" cy="177254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775" y="3445725"/>
            <a:ext cx="39183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витрины меняется дважды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полке товар сначала подорожал на 10%, а потом ещё раз на 10%. Второе изменение считают уже от новой цены, поэтому итог растёт быстрее, чем кажется на первый взгляд. Именно из-за этого последовательные проценты нельзя просто складывать.
</a:t>
            </a:r>
            <a:endParaRPr lang="en-US" sz="949" dirty="0"/>
          </a:p>
        </p:txBody>
      </p:sp>
      <p:sp>
        <p:nvSpPr>
          <p:cNvPr id="6" name="Text 1"/>
          <p:cNvSpPr txBox="1"/>
          <p:nvPr/>
        </p:nvSpPr>
        <p:spPr>
          <a:xfrm>
            <a:off x="4605275" y="3445725"/>
            <a:ext cx="39648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Проценты в накоплениях и баллах
</a:t>
            </a:r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счёт или вклад увеличивается несколько раз подряд, каждый следующий процент берут от уже изменённого значения. После первой прибавки база становится больше, и второй шаг даёт новый результат, а не повторяет первый.
</a:t>
            </a:r>
            <a:endParaRPr lang="en-US" sz="1055" dirty="0"/>
          </a:p>
        </p:txBody>
      </p:sp>
      <p:sp>
        <p:nvSpPr>
          <p:cNvPr id="7" name="Text 2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шага подряд: процент считается заново
</a:t>
            </a:r>
            <a:endParaRPr lang="en-US" sz="2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462375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часть и целое: берут за основу не то число, от которого нужно считать процент. Из-за этого ответ получается правдоподобным, но неверным.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задачах на проценты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254010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Выбирают неправильную базу для вычисления: процент находят от уже изменённого значения, хотя по условию нужно брать исходное число или наоборот.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045646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Складывают проценты подряд как обычные числа, хотя при повторном изменении каждый раз нужно считать заново от нового результата.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744450" y="3837281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знак уменьшения и пишут прибавление вместо вычитания. Проверка обратным действием помогает быстро заметить такую ошибку.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решении типовой процентной задачи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решать задачи на проценты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условной контрольной работы по математике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Проценты позволяют сравнить результаты даже тогда, когда классы выполняли разное количество заданий.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Лидирует 6В, а 6Б отстаёт; разница между лучшим и худшим результатом составляет 13 процентных пунктов.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результатов контрольной работы по классам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4613" y="1808050"/>
            <a:ext cx="3945674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62275" y="3523900"/>
            <a:ext cx="33357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упражнения по теме «Проценты»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62225" y="1792000"/>
            <a:ext cx="3335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помогает быстро проверить основные приёмы вычислений с процентами.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62225" y="2689225"/>
            <a:ext cx="3335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сборнике есть все основные типы: найти часть, найти число, сравнить величины и посчитать изменение цены.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1775" y="480000"/>
            <a:ext cx="82062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Мини-сборник задач с ответами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3562" y="1471725"/>
            <a:ext cx="168600" cy="168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70200" y="1471725"/>
            <a:ext cx="168600" cy="168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80737" y="3301887"/>
            <a:ext cx="147525" cy="168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5000" y="3311907"/>
            <a:ext cx="185700" cy="14856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68900" y="480000"/>
            <a:ext cx="8206200" cy="66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Проценты в жизни школьника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60030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Контрольные и тесты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Проценты помогают быстро понять, сколько заданий выполнено правильно, и удобно сравнить результат с максимальным баллом или с работой одноклассников.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495475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соревнованиях проценты используют для сравнения точности, меткости и доли успешных попыток. Так можно увидеть прогресс даже без больших чисел.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954750" y="3686375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и скидки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ценниках проценты показывают, насколько изменится стоимость. Такой расчёт помогает заранее понять, сколько денег понадобится после скидки.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98125" y="3686375"/>
            <a:ext cx="35292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Опросы класса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голосования или анкеты часто показывают в процентах. Это делает ответы понятными и позволяет сразу увидеть, какой вариант выбрала большая часть класса.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2061025"/>
            <a:ext cx="17982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Простые числа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Начинают с удобных значений 10%, 20%, 25%, 50% и 75%, чтобы быстро увидеть связь между процентом, дробью и десятичной записью.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2495875" y="2061025"/>
            <a:ext cx="18165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Процент от числа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решают примеры на нахождение части от целого: сначала устно, потом письменно. Так закрепляется умение переводить процент в долю числа.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511425" y="2061025"/>
            <a:ext cx="17982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Число по проценту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переходят к обратным задачам, где известна часть и нужно найти целое. Здесь особенно важно не путать часть и базу.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526975" y="2061025"/>
            <a:ext cx="17982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Проверка и повторение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ответ проверяют обратным действием и сравнивают с условием. Короткие регулярные тренировки помогают уменьшить ошибки и выбрать верную формулу быстрее.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480000"/>
            <a:ext cx="82062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тренировать решение задач на проценты
</a:t>
            </a:r>
            <a:endParaRPr lang="en-US" sz="2600" dirty="0"/>
          </a:p>
        </p:txBody>
      </p:sp>
      <p:sp>
        <p:nvSpPr>
          <p:cNvPr id="12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Проценты — это удобный язык для сравнения чисел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понимать, что процент — это часть из ста, задачи становятся понятнее. Главное — верно выбрать базу, формулу и проверить ответ по смыслу.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2026-05-24T17:07:20Z</dcterms:created>
  <dcterms:modified xsi:type="dcterms:W3CDTF">2026-05-24T17:07:20Z</dcterms:modified>
</cp:coreProperties>
</file>