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протест и новый поэтический язык в одном произведении.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штанах»: поэма о любви, бунте и художественном новаторстве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Маяковского прозвучала так резко и ново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 возникло в эпоху общественного кризиса и литературных поисков. Личная драма Маяковского, усиленная атмосферой предреволюционной России, придала поэме напряжённость, а футуристические эксперименты сделали её художественным вызовом традиции.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стала одним из первых крупных текстов раннего Маяковского и сразу обозначила его как поэта, который не боится ломать привычные литературные формы.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уже слышны основные признаки его стиля: резкая интонация, разговорная лексика, неологизмы, контрасты и синтаксис, подчинённый эмоциональному напору.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«Облака в штанах» в творчестве Маяковского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поэме личное чувство начинает превращаться в авторскую позицию: лирика становится почти манифестом о человеке, мире и праве на внутреннюю свободу.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образ поэта в поэме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от первого лица и не прячет свою уязвимость. Его любовь звучит как мучительное признание, в котором нежность сразу соседствует с обидой, ревностью и чувством унижения, будто эмоции не помещаются в обычную речь.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Влюблённый, который не скрывает боли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Маяковского одиночество переживает как знак избранности. Он соединяет гордость, страстность и внутренний надлом, а потому выглядит не просто частным человеком, а фигурой, которая хочет говорить от имени эпохи.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 ощущением исторической миссии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только страдает, но и бросает вызов окружающему миру. В его позе чувствуется напряжение, крик, стремление быть выше толпы, которая кажется ему равнодушной и «сытой»; так рождается образ поэта-противника.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Обвинитель и бунтарь на городской высоте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движение поэмы от личной боли к протесту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смысловых частей и переход от частного переживания к универсальному конфликту.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 показано не как радость, а как постоянное напряжение. Герой живёт ожиданием, которое делает его зависимым от чужого ответа и разрушает внутреннее равновесие.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гармонии возникает переживание унижения: любовь болезненна, потому что не даёт взаимности и заставляет человека остро чувствовать собственную беззащитность.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любовь как страдание, ожидание и ревность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личное чувство превращается в кризис личности, где боль от любви становится не эпизодом, а состоянием всего сознания.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и подозрение усиливают драму. Интонация всё время меняется: от нежности и надежды она переходит к отчаянию, а затем к резкому обвинению.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спор с искусством и «сытым» бытом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отвергает искусство, которое существует только ради внешнего эффекта. Для него стих должен тревожить, а не украшать действительность и усыплять читателя.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против красивости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резко и громко, потому что понимает поэзию как действие. Его слово должно выводить человека из равнодушия и возвращать способность чувствовать остро.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будит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противопоставляет живую интонацию салонной утончённости. В центре оказывается не изысканность формы, а внутренняя энергия, которая делает стих событием.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Салонная культура под вопросом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«Сытая» жизнь в поэме связана с пассивностью и самодовольством. Такой быт изображён как пространство, где исчезают страсть, мысль и потребность в духовном движении.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Мещанский комфорт как цель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поэме как пространство отчуждения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и давящий городской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Маяковского не даёт покоя: он гудит, движется, навязывает человеку ритм механической жизни. Улицы, трамваи и вывески создают ощущение холодной, безличной среды.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среди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толпе герой остаётся один. Люди рядом не сближают, а ещё сильнее подчёркивают разобщённость, поэтому городской пейзаж становится образом душевной изоляции.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поэмы и их ведущие мотивы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равную композиционную значимость частей, но их смысл меняется от личной боли к более широкому конфликту.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поэма, тем сильнее частное переживание перерастает в разговор о человеке, мире и праве на протест.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В. В. Маяковского «Облако в штанах», 1914–1915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часть: религиозный спор и вызов миропорядку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любовного и социального конфликта речь героя поднимается на новый уровень. Его переживание уже не ограничивается личной драмой и требует ответа о смысле человеческого страдания.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личной боли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образы становятся частью дерзкого разговора с мироустройством. Герой не просит утешения, а требует объяснения несправедливости, которая делает жизнь человека мучительной.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 Богом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показывает духовный предел бунта: конфликт становится не только эмоциональным, но и мировоззренческим. Вопрос обращён к самому устройству реальности.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итог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частей в поэме помогают проследить, как частное переживание героя вырастает в программу обновления человека и мира.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смысловые части образуют путь от личной боли к манифесту свободы.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В. В. Маяковского «Облако в штанах» (1914–1915)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45049"/>
            <a:ext cx="4348200" cy="1771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средства поэмы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приёмы Маяковского усиливают напряжение, эмоциональность и новаторство текста.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не украшают речь, а делают её нервной, предельно выразительной и похожей на прямое эмоциональное высказывание.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В. В. Маяковского «Облако в штанах»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как основа выразительности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резкие паузы и ступенчатый ритм создают ощущение живой, взволнованной речи, будто герой говорит на пределе сил и почти не сдерживает эмоции.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делает стих не украшением, а действием: он спорит, обвиняет, признаётся и требует ответа, вовлекая читателя в напряжённый разговор.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контрасты и внезапные переходы от бытового к возвышенному превращают каждую часть поэмы в эмоциональный всплеск, а не в спокойное повествование.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свободно соединяются грубоватая разговорность и высокий лиризм: из этого столкновения возникает особая энергия текста и узнаваемая интонация Маяковского.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названия поэмы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«Облако» вызывает ассоциации с лёгкостью, мечтой и духовным подъёмом, а «штаны» возвращают читателя в земной, грубый и повседневный мир. В этом контрасте уже слышится главный конфликт произведения.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точно выражает суть поэмы: высокое чувство не исчезает в реальности, а сталкивается с ней и проверяется ею. Поэтому заголовок звучит и иронично, и трагически, и очень 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система поэмы: ключевые символы и их смысл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исчерпывает поэму, но показывает, какие образы постоянно возвращают читателя к её главным конфликтам.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образной системы — столкновение внутреннего идеала героя с жёсткой реальностью города, времени и человеческих отношений.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и образный анализ поэмы В. В. Маяковского «Облако в штанах»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Футуристические черты поэмы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ломает привычный стих: строка обрывается, ритм меняется, а синтаксис становится резким и напряжённым. Такой приём передаёт не спокойную мысль, а живой порыв.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отвергает старую эстетическую «красивость» и превращает стихотворение в событие, которое должно потрясти читателя, а не просто доставить ему удовольствие.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Футуристическая смелость проявляется и в лексике: поэт вводит неологизмы, необычные сравнения и дерзкие образы, заставляя язык звучать по-новому и неожиданно.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личная драма превращается в социальный и философский протест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движение чувств в поэме приводит к расширению конфликта от частного переживания до мировоззренческого бунта.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 стало одним из самых заметных текстов русской литературы XX века благодаря смелому соединению исповеди, публицистической энергии и философского напряжения.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существенно повлияла на развитие поэтической интонации: в ней звучит не камерный лиризм, а мощная ораторская речь, обращённая к читателю напрямую и без дистанции.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и восприятие поэмы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поэма важна ещё и тем, что помогает увидеть: литература может быть одновременно личной, спорной, смелой и глубоко связанной с историческим временем.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закрепил образ Маяковского как поэта-новатора, который не повторяет традицию, а вступает с ней в открытую полемику и расширяет границы стихотворной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поэмы и их художественное воплощение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темы раскрываются через образы и определяют смысловое движение поэмы.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 между собой: личное чувство, городская среда и культурный спор ведут к утверждению свободы личности.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В. В. Маяковского «Облако в штанах»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 и сегодня читается как текст о любви, боли и сопротивлении. Его энергия — в честности, смелом языке и умении превращать личное переживание в разговор о свободе человека.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Поэма, которая не теряет силы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2026-05-23T20:07:17Z</dcterms:created>
  <dcterms:modified xsi:type="dcterms:W3CDTF">2026-05-23T20:07:17Z</dcterms:modified>
</cp:coreProperties>
</file>