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животных: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изменений организма животных после эмбрионального периода, их значения и механизмов.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начинается после завершения эмбрионального развития и характеризуется ростом, изменениями в строении и функциях, половым созреванием, старением и концом жизни организма. Он отличается самостоятельной жизнью и адаптацией к внешним условиям.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период: этапы жизненного цикла
</a:t>
            </a:r>
            <a:endParaRPr lang="en-US" sz="2224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проявляется у животных, у которых молодые особи сразу похожи на взрослых по строению и образу жизни, например, у млекопитающих и птиц.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постэмбрионального развития животных: прямое и непрямое
</a:t>
            </a:r>
            <a:endParaRPr lang="en-US" sz="1973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сопровождается метаморфозом, когда личинка значительно отличается от взрослой особи и постепенно превращается во взрослую форму, что характерно для насекомых и амфибий.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обеспечивает разделение экологических ниш и снижает конкуренцию между молодыми и взрослыми поколениями.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и птиц детёныши рождаются с уже сформированными основными органами, которые лишь увеличиваются в размерах и совершенствуются после рождения.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развитие: примеры у позвоночных и значение
</a:t>
            </a:r>
            <a:endParaRPr lang="en-US" sz="2227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развитие обеспечивает быстрое обучение и адаптацию, способствует формированию сложного поведения и социального взаимодействия у молодых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и метаморфоз: особенности и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метаморфоз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бабочки проходят стадии яйца, личинки, куколки и взрослой особи. Каждая из стадий имеет отличную морфологию и функции, что позволяет разделить питание и среду обитания между поколениями.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метаморфоз у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есть стадия головастика, питающегося растительностью и дышащего жабрами. Переход к взрослой форме сопровождается развитием лёгких и конечностей, приспособлением к наземному образу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Гистолиз — разрушение тканей личинки, которое происходит в стадии куколки у насекомых, позволяя перераспределить строительные материалы для нового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Гистолиз и гистогенез: клеточные основы метаморфоза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Гистогенез — образование новых тканей и органов взрослой особи из оставшихся клеток, обеспечивающее формирование окончательной структуры тела.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регулируются гормонами: ювенильным гормоном и экдизоном, которые координируют сроки и последовательность преобразований.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стадии развития занимают различные экологические ниши, уменьшая внутривидовую конкуренцию за ресурсы и повышая шансы на выживание вида.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преимущества метаморфоза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 взрослые особи часто имеют различные источники питания — например, личинки питаются разлагающимся органическим материалом, взрослые — нектаром или соками растений.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снижает давление на экосистему и способствует оптимальному использованию пространства и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комаров питаются в водной среде, поглощая микроорганизмы, обеспечивая важный звено в пищевых цепях водоёмов.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поведение личинок различных животных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— вегетарианцы, активно пасущиеся на водорослях, поддерживают экологический баланс водных экосистем.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стрекоз — хищники, дополнительно регулируют численность других водных организмов, выполняя роль природных контролёров.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Соматотропин стимулирует клеточный рост и деление, влияя на общую массу тела животного.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и физиология роста животных
</a:t>
            </a:r>
            <a:endParaRPr lang="en-US" sz="2313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регулирует обмен веществ, способствует развитию и поддерживает энергетический баланс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контролирует уровень глюкозы и обеспечивает обмен питательных веществ для роста и развития тканей.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роста у животных делятся на ограниченный — прекращающийся после половой зрелости, и неограниченный — продолжающийся всю жизнь при сниженной скорости.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метаморфоза у лягушки формируются лёгкие, необходимые для дыхания в воздушной среде, и развиваются конечности для передвижения по суше.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при метаморфозе: пример перестройки органов у лягушки
</a:t>
            </a:r>
            <a:endParaRPr lang="en-US" sz="199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хвост, а пищеварительная система перестраивается с приспособлением к питанию животной пищей вместо водной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амфибий происходит неполный метаморфоз с постепенным переходом от водного личиночного состояния к наземной взрослой форме, что включает развитие лёгких и появление конечностей.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метаморфоз у амфибий: стадии и особенности
</a:t>
            </a:r>
            <a:endParaRPr lang="en-US" sz="2095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дышат жабрами, затем развивается дыхание лёгкими, исчезает хвост, а время метаморфоза варьирует, например, у травяной лягушки он длится до 90 дней.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метаморфоз у насекомых: процессы и примеры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яйца: начало жизни насекомого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– первая стадия развития, в которой заложены зачатки всех органов будущего насекомого. Этот этап может длиться от нескольких дней до недель в зависимости от вида и условий среды.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Личинка: активный этап роста 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личинки организм растёт и активно питается. Например, гусеницы бабочек питаются листьями, что обеспечивает необходимый запас энергии для последующего перехода в стадию куколки.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– перестройка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– период радикального перестроения органов насекомого. В течение этой стадии происходит гистолиз тканей личинки и формирование взрослых структур, обеспечивающих полную смену образа жизни.
</a:t>
            </a:r>
            <a:endParaRPr lang="en-US" sz="11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зрелость у животных наступает в различные сроки: мыши созревают примерно в 1,5-2 месяца, обеспечивая быстрое воспроизводство.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зрелость: возраст и физиология наступления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половая зрелость достигается в 6-12 месяцев, что связано с их биологическими особенностями и размерами тела.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половое созревание происходит в среднем в 11-16 лет, сопровождается гормональными изменениями и началом репродуктивной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животных обусловлен увеличением количества и размеров клеток, а также накоплением межклеточного вещества, что обеспечивает развитие тканей и органов.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роста: клеточное деление и ограничения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членистоногих и некоторых рыб рост характеризуется скачкообразными этапами, связанными с периодами линек и обновлением покровов.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птицы обладают ограниченным ростом, после половой зрелости он прекращается, тогда как пресмыкающиеся и многие рыбы растут всю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— основной способ продолжения вида, регулируемый гормонами, контролирующими циклы созревания и спаривания.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 формы размножения в постэмбриональном периоде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встречается реже и позволяет быстро увеличивать численность при стабильных условиях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— форма размножения без оплодотворения, характерна для пчёл и дафний, обеспечивая быстрое размножение в благоприятных условиях.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некоторых животных сопутствует размножению и способствует восстановлению утраченных частей тела, например, у планарий возможен полный рост организма из его фрагмента.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различных животных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регенерация у беспозвоночных и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 тритоны способны восстанавливать утраченные конечности и органы, что является важным адаптивным механизмом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регенерация у высших 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регенерация проявляется в восстановлении кожи и печени, но с возрастом эта способность снижается, что связано с ограничениями клеточного 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старения и продолжительность жизни различных животных
</a:t>
            </a:r>
            <a:endParaRPr lang="en-US" sz="1706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Короткоживущие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насекомые, например однодневки, живут всего несколько часов, что отражает их биологическую стратегию быстрого воспроизводства.
</a:t>
            </a:r>
            <a:endParaRPr lang="en-US" sz="1141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могут жить от 5 до 30 лет, что связано с их метаболизмом и экологическими условиями.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Долгожители среди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достигают возраста до 70 лет, демонстрируя медленное старение и развитые механизмы защиты от повреждений.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по продолжительности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Гренландские акулы способны жить более 200 лет, представляя собой уникальный пример медленного старения среди позвоночных.
</a:t>
            </a:r>
            <a:endParaRPr lang="en-US" sz="10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является неизбежным этапом жизни, обусловленным как внутренними программами старения, так и внешними факторами.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как завершение постэмбрионального развития
</a:t>
            </a:r>
            <a:endParaRPr lang="en-US" sz="237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тихоокеанского лосося после размножения наступает обязательная смерть (семелпария), что связано с энергетическими затратами размножения.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являются итеропарными, то есть способны к многократному размножению, и смерть не связана напрямую с воспроизводством.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постэмбрионального развития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
</a:t>
            </a:r>
            <a:endParaRPr lang="en-US" sz="1289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развития и регенерации помогает в лечении врождённых дефектов и создании новых терапевтических методов.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росте и развитии животных способствуют контролю состояния экосистем и прогнозированию влияния изменений окружающей среды.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и биотехнологии
</a:t>
            </a:r>
            <a:endParaRPr lang="en-US" sz="1238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гормональной регуляции и роста позволяет повышать продуктивность и здоровье сельскохозяйственных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постэмбрионального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— ключевой процесс, влияющий на адаптацию, эволюцию и биотехнологии, открывающий новые возможности управления ростом и восстановлением организмов в XXI веке.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2026-05-10T04:32:46Z</dcterms:created>
  <dcterms:modified xsi:type="dcterms:W3CDTF">2026-05-10T04:32:46Z</dcterms:modified>
</cp:coreProperties>
</file>