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 и движения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совпадают при наложении, а движения сохраняют их размеры и форму.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помогают доказывать свойства фигур, решать задачи на треугольники и четырёхугольники, а также работать с чертежами, координатами и симметрией вокруг нас.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фигуры равны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фигур соответствующие стороны и углы равны. Это означает, что все части фигуры можно сопоставить попарно и без противоречий.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равенстве совпадают не только отдельные элементы, но и общие характеристики: периметр и площадь оказываются одинаковыми у обеих фигур.
</a:t>
            </a:r>
            <a:endParaRPr lang="en-US" sz="821" dirty="0"/>
          </a:p>
        </p:txBody>
      </p:sp>
      <p:sp>
        <p:nvSpPr>
          <p:cNvPr id="13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имеют одинаковый контур и одинаковое строение, поэтому одна из них полностью совпадает с другой при наложении без разрывов и перекрытий.
</a:t>
            </a:r>
            <a:endParaRPr lang="en-US" sz="821" dirty="0"/>
          </a:p>
        </p:txBody>
      </p:sp>
      <p:sp>
        <p:nvSpPr>
          <p:cNvPr id="14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не искажают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Поворот, перенос и отражение меняют только положение фигуры на плоскости. Сама форма сохраняется, поэтому фигура остаётся равной своему образу.
</a:t>
            </a:r>
            <a:endParaRPr lang="en-US" sz="821" dirty="0"/>
          </a:p>
        </p:txBody>
      </p:sp>
      <p:sp>
        <p:nvSpPr>
          <p:cNvPr id="15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мысленного или реального совмещения все вершины, стороны и углы совпали, значит, фигуры равны. Любое расхождение нарушает это равенство.
</a:t>
            </a:r>
            <a:endParaRPr lang="en-US" sz="8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как проверка равенства фигур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проверка начинается с попытки совместить одну фигуру с другой. Если при наложении совпадают все части, можно говорить о равенстве без сомнений.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проверить соответствие вершин. Если хотя бы одна вершина не совпадает с нужной точкой, фигуры не являются равными, даже если выглядят похоже.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стороны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контура недостаточно: нужно убедиться, что равны все соответствующие стороны и углы. Именно эти элементы показывают истинное совпадение фигур.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доверять виду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может казаться одинаковой по внешнему виду, но иметь иные размеры или расположение. Поэтому вывод делают только после точной проверки наложением.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движения на плоскости и их свойства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четыре основных движения и увидим, что они меняют положение фигуры, но не её размеры.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движения сохраняют длины, углы, периметр и площадь, но могут менять расположение и ориентацию фигуры.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«Движения на плоскости»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фигуры смещается на одно и то же расстояние и в одном направлении, поэтому вся фигура как будто «сдвигается» целиком.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фигура не вращается и не отражается. Её форма остаётся прежней, а изменяется только место на плоскости.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переноса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перенос удобно задавать вектором, например: на несколько клеток вправо и вверх. Это помогает точно построить образ фигуры.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не меняются длины сторон, углы, площадь и периметр. Поэтому исходная фигура и её образ остаются равными.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точки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поворота, тем заметнее меняется расположение фигуры, но не её размеры и форма.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на 90°, 180° и 270° дают разные положения, а поворот на 360° возвращает фигуру в исходное состояние.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поворот вокруг точки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окружающих предметах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Бабочка, лист и снежинка часто имеют ось симметрии. Такие формы легко узнаются, потому что правая и левая части у них согласованы.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тоже обладают осевой симметрией. Это удобно показывать на уроках, потому что симметрию можно увидеть прямо в знакомых символах.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сохраняются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фигура не становится больше или меньше. Меняется только её расположение относительно оси, а также направление частей слева и справа.
</a:t>
            </a:r>
            <a:endParaRPr lang="en-US" sz="1052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помогает быстро проверять, как должна выглядеть вторая половина рисунка, орнамента или чертежа, если известна только одна половина.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похожа на отражение в зеркале: каждая точка и её образ находятся по разные стороны от оси и на одинаковом расстоянии от неё.
</a:t>
            </a:r>
            <a:endParaRPr lang="en-US" sz="10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поворот помогает увидеть центральную симметрию как простое и наглядное движение, сохраняющее все основные размеры фигуры.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поворот, при котором фигура совмещается со своим образом.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центральной симметрии в школьной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равенство фигур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сопоставлении элементов фигуры и поиске движения, которое переводит одну фигуру в другую.
</a:t>
            </a:r>
            <a:endParaRPr lang="en-US" sz="9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совпадают две стороны и угол между ними, то треугольники равны. Этот признак особенно удобен, когда нужно доказать равенство без полного наложения фигур.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сторона и два прилежащих к ней угла одного треугольника равны соответствующим элементам другого, треугольники тоже равны. Такой признак часто встречается в задачах на построение и доказательство.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попарно равны все три стороны, то равны и сами треугольники. Этот признак называют самым наглядным: он опирается только на длины сторон и не требует дополнительных данных.
</a:t>
            </a:r>
            <a:endParaRPr lang="en-US" sz="11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движения, а что меняют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свойства фигуры остаются неизменными при движении, а какие зависят только от её положения на плоскости.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сохраняют основные измеримые свойства фигуры, поэтому она остаётся равной самой себе после переноса, поворота или отражения.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«Движения на плоскости».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 на клетчатой бумаге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на 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сразу видно, сколько клеток занимает фигура и как расположены её стороны. Если две фигуры совпадают по размерам и углам, их можно сравнить очень точно, даже без специальных измерительных инструментов.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Сдвиг, поворот,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фигуры могут стоять в разных местах листа, быть повернуты или отражены. На клетчатой бумаге такие изменения легко заметить: сохраняются длины, углы и площадь, а различается только положение фигуры.
</a:t>
            </a:r>
            <a:endParaRPr lang="en-US" sz="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движения чаще всего встречаются в задачах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рассматривают движения, которые удобно строить на клетчатой бумаге и проверять по рисунку.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движения одинаково важны: они помогают менять положение фигуры, не изменяя её размеров и формы.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без 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сравнении фигур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судить о равенстве фигур, сравнив лишь длины сторон. У треугольников и четырёхугольников важно также проверить углы, иначе можно перепутать равные и разные фигуры.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подобием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действительно похожи, но их размеры могут отличаться. Равные фигуры совпадают полностью, поэтому равенство нельзя заменять простым сходством внешнего вида.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соответствие вершин, можно сравнить не те стороны и углы. Поэтому важно заранее отметить, какие элементы одной фигуры соответствуют элементам другой.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фигура совпадает с другой только после отражения. Если не учитывать осевую симметрию, можно ошибочно решить, что фигуры не равны.
</a:t>
            </a:r>
            <a:endParaRPr lang="en-US" sz="837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Судят по виду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ещё не доказывает равенство. Нужна точная проверка всех соответствующих элементов и, при необходимости, поиск движения, которое переводит одну фигуру в другую.
</a:t>
            </a:r>
            <a:endParaRPr lang="en-US" sz="8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подобие: в чём разница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сначала проверить совпадение размеров, а затем — одинаковость формы и пропорций.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фигур в орнаментах и архитектуре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 отражения делают узоры выразительными и уравновешенными. Благодаря им снежинки, витражи и декоративные решётки выглядят цельно, хотя состоят из повторяющихся частей.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фасадах и в мозаиках геометрические движения помогают строить точные композиции. Повторение равных фрагментов делает рисунок аккуратным и хорошо читаемым издалека.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преобразования позволяют проектировать украшения без случайных искажений. Поэтому архитектор и художник могут изменять положение элемента, сохраняя его форму и размеры.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узора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повторяющиеся фигуры создают ощущение порядка и ритма. Один и тот же элемент может многократно переноситься, образуя ровную полосу, рамку или заполнение поверхности.
</a:t>
            </a:r>
            <a:endParaRPr lang="en-US" sz="11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движения фигур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используют одни и те же идеи: перенести объект, повернуть его или отразить без изменения формы.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фигур нужны там, где важны точность, согласованность и сохранение размеров при изменении положения объекта.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без 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61145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525" y="1821275"/>
            <a:ext cx="398700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92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21275"/>
            <a:ext cx="398700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 теме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при наложении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фигуры можно совместить полностью, значит, они равны. Совпадают не только контуры, но и все соответствующие стороны, углы, периметр и площадь.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искажения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перенос, поворот и симметрия меняют положение фигуры, но сохраняют её форму и размеры. Поэтому движение не делает фигуру другой по сути.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доказывают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 позволяют строго сравнивать фигуры в задачах. Они помогают доказывать равенство без полного построения наложением.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Орнаменты, снежинки, буквы и архитектурные детали часто построены по законам симметрии. Это делает изображения упорядоченными и легко узнаваемыми.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фигуры правильно, нужно учитывать все соответствующие элементы и возможное движение. Тогда вывод о равенстве будет точным и обоснованным.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геометрия сохраняет форму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 и движения показывают, что геометрические объекты могут менять положение, но сохранять свои размеры и свойства. Эти идеи нужны для доказательств, построений и понимания симметрии вокруг нас.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2026-06-03T14:39:00Z</dcterms:created>
  <dcterms:modified xsi:type="dcterms:W3CDTF">2026-06-03T14:39:00Z</dcterms:modified>
</cp:coreProperties>
</file>