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растения, сохранившиеся на Земле более 350 миллионов лет.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Папоротниковидные: знакомство с древними растениями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появились в девонском периоде и заселили первые леса планеты. Сегодня более 10 000 видов встречаются в разнообразных климатических зонах, играя важную роль в эволюции растений.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распространение папоротников
</a:t>
            </a:r>
            <a:endParaRPr lang="en-US" sz="246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Папоротниковидные — сосудистые растения с хорошо развитыми корнями, стеблями и листьями, размножающиеся спорами, а не семенами или цветами.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образуют сложные вайи — крупные рассечённые листья, обеспечивающие фотосинтез и размножение через спорангии на нижней стороне.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папоротников характерен жизненный цикл с чередованием поколений: спорофит — главный организм, гаметофит — малый и независимый заросток.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отделa Папоротниковидные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Вайи и споры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Вайи состоят из черешка и рассечённой листовой пластинки. На нижней стороне находятся сорусы с множеством спорангиев, где формируются споры для размножения.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 и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 папоротника — горизонтально расположенный стебель, от которого отходят многочисленные придаточные корни, обеспечивающие закрепление и питание растения.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папоротника: основные части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встречается свыше 10 000 видов папоротников, большинство из которых обитает во влажных тропических лесах с идеальными условиями для роста.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насчитывается около 100 видов, однако наибольшее видовое богатство сосредоточено в Азии и Южной Америке из-за разнообразия климата и среды.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разнообразие папоротников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спор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формируются в спорангиях, расположенных в сорусах на нижней стороне вайи взрослого растения (спорофита).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спор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попадают на благоприятную почву, прорастают и образуют гаметофит — маленький зелёный заросток, способный к фотосинтезу.
</a:t>
            </a:r>
            <a:endParaRPr lang="en-US" sz="1186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половых органов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гаметофите формируются половые органы — антеридии (мужские) и архегонии (женские), в которых происходит оплодотворение при наличии воды.
</a:t>
            </a:r>
            <a:endParaRPr lang="en-US" sz="1125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нового спорофита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развивается новая особь спорофита, которая вырастает в самостоятельное растение с корнями, стеблем и вайями.
</a:t>
            </a:r>
            <a:endParaRPr lang="en-US" sz="1016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развития папоротников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папоротника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от спорофита к спорофиту согласно биологическим данным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Вайя состоит из длинного прочного черешка, соединяющего лист с корневищем, обеспечивающего транспорт веществ и гибкость листа.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Листовая пластинка разделена на многочисленные сегменты — перья, увеличивающие площадь для фотосинтеза и эффективного поглощения света.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нижней стороне расположены сорусы — круглые скопления спорангиев, где формируются споры, необходимые для размножения папоротника.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сложная структура вайи позволяет папоротникам успешно адаптироваться к различным условиям среды и размножаться в регионах с высокой влажностью.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листа (вайи) папоротника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Местообитания и экология папоротников
</a:t>
            </a:r>
            <a:endParaRPr lang="en-US" sz="2299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 тропических лесах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влажных тропических лесах папоротники занимают нижние ярусы и часто растут на стволах деревьев, используя тень и высокую влажность для роста.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и горные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холодных и горных регионах папоротники приспособились к суровым условиям благодаря мощным корневищам и устойчивым вайям, выдерживающим холод и ветер.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 культурные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папоротники встречаются в парках и тенистых местах, где они украшают ландшафт и способствуют поддержанию микроклимата за счёт увлажнения воздуха.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Орляк обыкновенный — крупное растение с развесистыми вайями, широко распространённое в лиственных и смешанных лесах России и Европы.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папоротников: распространённые представители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Щитовник мужской характеризуется мясистыми крупными вайями и чаще встречается в тенистых лесах, предпочитая влажные и плодородные почвы.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Страусник обыкновенный отличается высотой и стройными вайями, растёт по берегам рек и в сырых тенистых местах, широко используется в декоративном садоводстве.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активно участвуют в формировании почвенного слоя и защищают почву от эрозии, улучшая структуру и влажность территории.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применяются в медицине и как пища в разных странах, а их декоративные свойства делают папоротники популярными элементами озеленения домов и парков.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 природе и хозяйстве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828803"/>
            <a:ext cx="3962400" cy="20336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между папоротниками, мхами и хвощами по основным признакам строения и размножения.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обладают более сложной анатомией и эффективной сосудистой системой по сравнению с мхами и хвощами.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7 класс»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папоротников с другими споровыми растениями
</a:t>
            </a:r>
            <a:endParaRPr lang="en-US" sz="2067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56" y="3341593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0431" y="1652590"/>
            <a:ext cx="218400" cy="1747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 мифах и культуре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 в славянской культуре символизирует тайну и магию. Особое значение имеет легенда о цветке, расцветающем раз в году ночью на Ивана Купалу.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легенды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папоротники связывают с древними мифами и таинствами, считая их растениями, обладающими особой силой и историей.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поверья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листья папоротника ассоциируются со счастьем и долговечностью, часто применяются в традиционных ритуалах и украшениях.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остатки этих растений сохранились в виде отпечатков и окаменелостей, подтверждая их важность в истории растительного мира.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Лепидодендроны представляли собой древние древесные папоротники с массивными стволами, значимо влиявшими на формирование угольных месторождений.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каменноугольном периоде существовали леса с гигантскими папоротниками, такими как археоптерисы, достигающие 20-30 метров в высоту.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Каламиты были высокорослыми хвойноподобными растениями с чётко выраженными членистыми стеблями и разветвлённой корневой системой.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вымершие папоротники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2955759"/>
            <a:ext cx="8568600" cy="18743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4500" y="1634527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происходит в хлоропластах клеток вай, где захватывается свет и образуется глюкоза. Папоротники адаптированы к низкой освещённости в тени леса.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215025" y="883891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экосистемах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тропические леса с папоротниками выделяют значительные объёмы кислорода, поддерживая атмосферный баланс и обогащая экосистемы планеты.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папоротниковидных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Кожистые листья папоротников уменьшают испарение влаги, обеспечивая выживание в условиях переменной влажности.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Мощное корневище фиксирует растение и служит запасом питательных веществ, что помогает преодолевать неблагоприятные периоды.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развили эпифитный образ жизни, поселяясь на деревьях и поглощая влагу непосредственно из воздуха и осадков.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условиям среды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 интерьере и садоводстве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папоротники — зелёное украшение дома
</a:t>
            </a:r>
            <a:pPr algn="l" indent="0" marL="0">
              <a:lnSpc>
                <a:spcPct val="130039"/>
              </a:lnSpc>
              <a:buNone/>
            </a:pPr>
            <a:r>
              <a:rPr lang="en-US" sz="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нефролепис и адиантум ценятся за декоративные листья и способность очищать воздух в жилых помещениях. Они адаптированы к тенистым условиям и требуют умеренного полива.
</a:t>
            </a:r>
            <a:endParaRPr lang="en-US" sz="1253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Ландшафтный дизайн с папоротниками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создают живописные композиции в тенистых уголках сада, гармонично сочетаясь с другими растениями и придавая пространству натуральный и мягкий вид.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предпочитают тёплые и влажные климатические зоны с обильной растительностью и постоянной влажностью.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разнообразие связано с климатическими условиями и экосистемными особенностями каждого региона.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ботаническое исследование, 2022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папоротников по континентам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вырубка лесов сокращает естественные мест обитания папоротников, ухудшая условия для их размножения и роста.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среды, включая химические вещества, негативно влияет на здоровье и численность папоротниковых растений.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Незаконный сбор для декоративных целей ведёт к снижению популяций, поэтому важна охрана и восстановление их природных биотопов.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охрана папоротниковидных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остаются важной частью экосистем и культуры. Их охрана необходима для поддержания биоразнообразия и здоровья планеты для будущих поколений.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папоротников для природы и человека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2026-05-08T01:07:42Z</dcterms:created>
  <dcterms:modified xsi:type="dcterms:W3CDTF">2026-05-08T01:07:42Z</dcterms:modified>
</cp:coreProperties>
</file>