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image" Target="../media/image-1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Doll’s House: изучаем дом и английские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помогает учить английский через игру и картинки.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как тема для урока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понятна детям 8–10 лет: дом, комнаты, мебель и игрушки легко узнаются. По картинке удобно вводить слова bedroom, kitchen, living room, bathroom, bed, chair, door и window, а затем сразу строить короткие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doll’s house: what it looks like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кукольного домика часто стоят кровать, стол, стул, диван и лампа. Эти предметы помогают детям быстро узнавать мебель по картинке. Для иллюстрации особенно хорошо подходит деревянный домик с аккуратной мебелью и тёплой домашней атмосферой.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внутри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домик удобно использовать на уроке английского языка, потому что изображения и слова легко соединяются друг с другом. На подписи к картинке уместны слова house, room, window, door, bed и chair. Ребёнок видит предмет и сразу вспоминает английское слово.
</a:t>
            </a:r>
            <a:endParaRPr lang="en-US" sz="1181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 подписи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обычно напоминает настоящий дом в миниатюре. У него есть крыша, стены, окна и дверь, а внутри — две или три комнаты. Если передняя стенка открыта, можно сразу рассмотреть всё устройство домика и подписать house, room, window, door.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маленький дом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«дом» на английском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 самых простых слов: house, home, room, floor, roof и wall. Они помогают описать дом в целом и становятся основой для коротких подписей, чтения и устного ответа.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маленьких учеников важны слова door, window, stairs и garden. Они легко запоминаются по картинке и помогают описывать внешний вид дома, его вход, окна, лестницу и двор.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вокруг дома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 и home переводятся как «дом», но в 4 классе полезно показать разницу. House — это здание, а home — место, где живут и где уютно, поэтому слово звучит теплее.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или домик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часто встречается в начальной школе, потому что связана с повседневной жизнью ребёнка. По картинке ученику легче назвать предмет, чем запомнить его отдельно в списке.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картинок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слова уже знакомы, их легко соединять в простые предложения. Например: This is a house. The window is big. There is a garden near the house. Такие фразы ребёнок понимает без лишнего труда.
</a:t>
            </a:r>
            <a:endParaRPr lang="en-US" sz="938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построения фраз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кукольного домика и их названия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 — это спальня, где обычно стоит bed. Детям легко представить тихую комнату для сна, отдыха и игрушек, поэтому слово быстро связывается с картинкой.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 — это ванная комната, где обычно находятся sink и другие предметы для умывания. Слово хорошо запоминается, потому что связано с привычными ежедневными действиями.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 — это кухня, где часто находятся table, чашки и посуда. Для школьников это понятная комната, потому что еда и приготовление пищи знакомы каждому.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 — гостиная, где можно увидеть sofa, lamp и маленькие украшения. Здесь удобно показывать, как в доме есть место для отдыха и общения.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Dining room и hallway расширяют словарь и делают домик более похожим на настоящий дом. Одно слово помогает назвать место для еды, а другое — проход между комнатами.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и столовая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кукольный домик: от основы к деталям
</a:t>
            </a:r>
            <a:endParaRPr lang="en-US" sz="2546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простой основы появляется полноценный маленький дом.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6337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Мебель: простые слова для 4 класса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8737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bed, table, chair, sofa, lamp и shelf. Эти слова часто встречаются в кукольном домике и легко соединяются с картинкой, потому что мебель хорошо видна даже в маленькой комнате.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48762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слова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279226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повторяются в разных комнатах, они запоминаются лучше. Ребёнок быстро замечает, что один и тот же предмет может быть в разных местах, если меняется комната или ситуация.
</a:t>
            </a:r>
            <a:endParaRPr lang="en-US" sz="1166" dirty="0"/>
          </a:p>
        </p:txBody>
      </p:sp>
      <p:sp>
        <p:nvSpPr>
          <p:cNvPr id="15" name="Text 5"/>
          <p:cNvSpPr txBox="1"/>
          <p:nvPr/>
        </p:nvSpPr>
        <p:spPr>
          <a:xfrm>
            <a:off x="7279251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повторение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46603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легко описывать простыми фразами. Например: The bed is in the bedroom. The table is in the kitchen. Такие предложения доступны ученикам 4 класса и помогают говорить без длинных объяснений.
</a:t>
            </a:r>
            <a:endParaRPr lang="en-US" sz="1172" dirty="0"/>
          </a:p>
        </p:txBody>
      </p:sp>
      <p:sp>
        <p:nvSpPr>
          <p:cNvPr id="17" name="Text 7"/>
          <p:cNvSpPr txBox="1"/>
          <p:nvPr/>
        </p:nvSpPr>
        <p:spPr>
          <a:xfrm>
            <a:off x="5546628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
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3813981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кукольном домике мебель обычно очень маленькая, поэтому подходит слово miniatures. Оно помогает показать, что предметы не настоящие, но выглядят как настоящие и вызывают интерес.
</a:t>
            </a:r>
            <a:endParaRPr lang="en-US" sz="1182" dirty="0"/>
          </a:p>
        </p:txBody>
      </p:sp>
      <p:sp>
        <p:nvSpPr>
          <p:cNvPr id="19" name="Text 9"/>
          <p:cNvSpPr txBox="1"/>
          <p:nvPr/>
        </p:nvSpPr>
        <p:spPr>
          <a:xfrm>
            <a:off x="3814006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предметы
</a:t>
            </a:r>
            <a:endParaRPr lang="en-US" sz="1500" dirty="0"/>
          </a:p>
        </p:txBody>
      </p:sp>
      <p:sp>
        <p:nvSpPr>
          <p:cNvPr id="20" name="Text 10"/>
          <p:cNvSpPr txBox="1"/>
          <p:nvPr/>
        </p:nvSpPr>
        <p:spPr>
          <a:xfrm>
            <a:off x="2081359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связывать слово с местом: bed in the bedroom, table in the kitchen, sofa in the living room. Так ребёнок не просто запоминает предмет, а видит его в знакомой обстановке.
</a:t>
            </a:r>
            <a:endParaRPr lang="en-US" sz="1195" dirty="0"/>
          </a:p>
        </p:txBody>
      </p:sp>
      <p:sp>
        <p:nvSpPr>
          <p:cNvPr id="21" name="Text 11"/>
          <p:cNvSpPr txBox="1"/>
          <p:nvPr/>
        </p:nvSpPr>
        <p:spPr>
          <a:xfrm>
            <a:off x="2081384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по комнатам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Игрушечная мебель и маленькие детали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cup и plate делают домик особенно правдоподобным. Ребёнок видит, что в нём живут аккуратные маленькие хозяева, у которых всё на своих местах.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как в настоящем доме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уместны короткие подписи: cup, plate, rug, curtain, clock, cupboard. Они не перегружают ученика и помогают быстро назвать предмет, который уже виден перед глазами.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иллюстрации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kettle или маленький чайник делает сцену немного смешной и очень живой. Детям нравится замечать такие детали, потому что кажется, будто игрушки вот-вот начнут пить чай.
</a:t>
            </a:r>
            <a:endParaRPr lang="en-US" sz="871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Игрушечный чайник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и cupboard показывают, что домик устроен как настоящий дом. Эти слова удобно учить по изображению, где предметы стоят рядом и хорошо различимы.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шкаф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Rug и curtain помогают сделать комнату тёплой и домашней. Такие детали легко заметить на картинке и приятно называть по-английски, потому что они добавляют уюта.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текстиль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о доме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a house помогает начать разговор без сложной грамматики. Ученику легко показать на картинку и сразу назвать дом или комнату коротким предложением.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предмет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This is a kitchen или This is a bedroom подходит для описания любой комнаты. Она очень удобна на уроке, потому что слово можно просто заменить другим знакомым названием.
</a:t>
            </a:r>
            <a:endParaRPr lang="en-US" sz="1282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комнате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is a bed in the room учит замечать один предмет и место, где он стоит. Это первый шаг к более точному описанию картинки на английском.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в комнате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doll is on the sofa помогает соединить предмет, игрушку и предлог места. Такие короткие модели делают устный ответ спокойным, понятным и почти без ошибок.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на месте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There are two chairs показывает, как говорить о нескольких вещах. Для 4 класса это удобный пример, потому что число видно на картинке и легко проверить ответ.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76773"/>
            <a:ext cx="279600" cy="22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3906" y="3406763"/>
            <a:ext cx="2097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кукольном домике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помогает сказать, что предмет находится внутри комнаты или дома. На картинке это легко показать на примере: The doll is in the bedroom.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 — в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нужен, когда вещь стоит сверху. Ученикам нравится пример The doll is on the bed, потому что его легко представить и быстро повторить.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 — на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under часто запоминается с игрушками. Фраза The cat is under the table помогает увидеть, что предмет спрятан ниже другого предмета.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 — под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next to показывает, что предметы стоят рядом друг с другом. В кукольном домике удобно сказать: The chair is next to the table.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 — рядом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behind помогают описывать более точное положение предметов. Эти слова полезны, когда нужно показать, что вещь находится между двумя объектами или за ними.
</a:t>
            </a:r>
            <a:endParaRPr lang="en-US" sz="118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behind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31" y="1145868"/>
            <a:ext cx="2604388" cy="201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756" y="1145868"/>
            <a:ext cx="2604388" cy="2016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Уютная комната по-английски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тихой детской спальне мягко светит лампа, на кровати лежит подушка и тёплое одеяло. У окна сидит плюшевый медвежонок, а рядом стоят маленькие тапочки. Такая картинка помогает легко запомнить слова bedroom, lamp, pillow, blanket, window, teddy bear.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Спальня, где всё на месте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комнате мягкий свет и порядок, слова запоминаются особенно хорошо. Школьник видит, где стоят bed, pillow, window и toy, и сразу может назвать предметы по-английски. Для 4 класса это удобный способ учиться без лишней нагрузки.
</a:t>
            </a:r>
            <a:endParaRPr lang="en-US" sz="107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и тихие игрушки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уютной комнате всё выглядит спокойно: аккуратно застелена кровать, на столике стоит лампа, а на подоконнике виден игрушечный цветок. Подписывая предметы словами bed, pillow, lamp, window, toy, ребёнок быстрее соединяет картинку и английское слово.
</a:t>
            </a:r>
            <a:endParaRPr lang="en-US" sz="105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 вечернего отдыха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и игра в диалог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отлично подходит для коротких вопросов. Ребёнок спрашивает: Where is the doll? — и сразу отвечает по картинке. Так легче запомнить порядок слов в простом диалоге.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 домике помогают задавать вопрос What is this? и отвечать It is a sofa. Один предмет на картинке превращается в маленькую сценку на английском языке.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предмет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комнат удобно тренировать Is the table in the kitchen? и Yes, it is. Такие реплики короткие, понятные и помогают говорить без страха ошибиться.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Уверенные фразы с is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темой на уроке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рассматривания картинки к короткой фразе и мини-диалогу.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79579"/>
            <a:ext cx="279600" cy="2485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в доме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sleep удобно связывать со спальней и кроватью. Ребёнок видит комнату и легко говорит: I sleep in the bedroom. Так слово запоминается вместе с действием.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удобно в любой комнате, где есть игрушки и свободное место. Фраза The doll plays in the room помогает связать знакомое действие с домашней сценой.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можно показать через любимое кресло, лампу и книгу. Фраза I read in the living room звучит очень понятно, потому что действие сразу видно на картинке.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eat легко соединяется с кухней, столом и тарелкой. Когда рядом стоят посуда и мебель, ученик быстрее строит фразу: I eat in the kitchen.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clean показывает порядок в доме. Он подходит для коротких фраз о комнате, полке или столе, а дети легко понимают, что значит убирать после игры.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075" y="962520"/>
            <a:ext cx="8545200" cy="203616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3774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описание предметов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61077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сразу привлекает внимание и хорошо смотрится на мебели. Фраза a red chair помогает ребёнку назвать предмет и цвет одновременно, не перегружая предложение.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361102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акцент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214511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table или шкаф выглядят естественно и спокойно. Такие описания помогают детям составлять короткие фразы и уверенно говорить о цвете предметов в доме.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14536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порядок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501152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подходит для коврика, растения или маленькой игрушки. Простые сочетания вроде a green rug расширяют словарь и делают изображение комнаты живым.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01177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детали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787794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часто связывается с лампой, солнцем и теплом. Когда ученик говорит a yellow lamp, он одновременно тренирует слово, цвет и описание предмета.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787819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074435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bed или синий lamp делают комнату более заметной на картинке. Такие сочетания помогают замечать детали и быстро повторять цвета в знакомом контексте.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074460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спокойный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и аккуратный домик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комнатах живут крошечные куклы и зверята, будто они настоящая семья. Они сидят за столом, отдыхают на диване и смотрят в окно. Благодаря этому домик кажется small, cozy и немного смешным, что особенно нравится школьникам.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жильцы внутри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делает комнаты добрыми и спокойными, а мягкие оттенки мебели подчёркивают tidy-порядок. На картинке удобно подписать слова cozy, tidy, bright, small, friendly. Ребёнок видит слово и сразу представляет настроение дома.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и спокойные цвета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весёлом кукольном домике стены могут быть светлыми и яркими, а каждая комната — аккуратной и понятной. Мебель стоит ровно, игрушки не разбросаны, и всё выглядит очень friendly. Такая сцена помогает детям почувствовать уют и порядок.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стены и чистые комнаты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работа с темой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быстро запоминать названия комнат, мебели и игрушек. Когда слово видно рядом с предметом, ребёнку легче вспомнить его и использовать в ответе без долгого поиска.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превращает урок в маленькую игру. Ребёнок охотнее отвечает, показывает предметы и участвует в заданиях, потому что учеба становится похожа на увлекательное приключение.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интерес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учит замечать детали: где стоит стул, что лежит на столе и какая комната изображена. Это тренирует наблюдательность и аккуратность в речи.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картинке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удобно строить простые фразы с is и are. Школьник учится соединять знакомые слова в понятное высказывание и не боится говорить вслух.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64347"/>
            <a:ext cx="279600" cy="24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1381" y="3406763"/>
            <a:ext cx="17475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Мини-игры и задания по теме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картинку, а ребёнок называет комнату по-английски. Такое задание помогает быстро повторить bedroom, kitchen и living room без длинных объяснений.
</a:t>
            </a:r>
            <a:endParaRPr lang="en-US" sz="1153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комнату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на картинке bed, chair, lamp или doll и называют находку вслух. Игра развивает внимание и делает повторение слов очень живым.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предмет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картинками нужно соединить между собой. Когда bedroom встречается с кроватью, а table со столом, слово запоминается намного крепче.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пару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показывает, где стоит вещь: on the sofa, under the table, next to the bed. Так предлоги места запоминаются через движение и наглядность.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место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задания можно попросить ученика сказать одно короткое предложение о комнате. Фраза вроде The doll is in the bedroom помогает перейти от слова к речи.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одну фразу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 кукольных домиках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кукольные домики в Европе появились как уменьшенные копии настоящих домов. Их делали очень внимательно, чтобы показать устройство жилья и расположение комнат.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модели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домики часто поражают точностью: в них есть книги, картины, растения и посуда. Из-за таких деталей их хочется рассматривать снова и снова.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маленьких деталей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кукольные домики стали детской игрушкой и удобным учебным материалом. С их помощью можно было рассматривать мебель, посуду и порядок в доме.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 учеба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doll’s house: слова, игра и английский язык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домик помогает увидеть английские слова в знакомой и доброй теме. Комнаты, мебель, предлоги и действия запоминаются легче, когда урок похож на игру с маленьким домом.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2026-05-30T08:28:37Z</dcterms:created>
  <dcterms:modified xsi:type="dcterms:W3CDTF">2026-05-30T08:28:37Z</dcterms:modified>
</cp:coreProperties>
</file>