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«Домострой» «из-под неволи»: текст, эпоха, спорное наследие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порядка, веры и власти в доме.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появился «Домострой»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возник в середине XVI века, когда Московское государство укреплялось, а православная норма становилась мерилом повседневной жизни. Он стремился упорядочить семью, труд и поведение человека.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складывался текст «Домостроя»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Предшествующая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стали более ранние поучения, хозяйственные наставления и церковные сборники, накопленные книжной культурой до середины XVI века.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Сильвестром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связывает памятник с протопопом Сильвестром, духовником Ивана IV, но это не авторское произведение в современном смысле.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Редакции и бытовое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редакции показывают, что текст долго переписывали, приспосабливали к жизни и воспринимали как практический свод правил.
</a:t>
            </a:r>
            <a:endParaRPr lang="en-US" sz="11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модель мира в «Домострое»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внутри дома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показан как строго устроенное пространство, где у каждого есть свое место. Старший отвечает за порядок, а остальные должны соблюдать установленный уклад.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 быта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здесь не отделен от морали: хозяйственные действия, отношения в семье и повседневные привычки оцениваются как проявление характера и верности норме.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смысловые разделы «Домостроя»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объединяет духовные наставления и практические правила ведения дома.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строится как единая система: религиозная норма, семейный уклад и хозяйственная практика в нем неразделимы.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«Домострой», XVI век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предписания опираются на православную мораль: смирение, послушание, молитву и соблюдение церковного порядка. Жизнь дома понимается как часть духовного пути человека.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бытового уклада в тексте выглядит не просто как ошибка, а как нравственный и духовный проступок. Порядок в доме приравнивается к внутренней собранности.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понимание делает религиозную норму главной мерой правильной жизни. Личное поведение оценивается через его соответствие вере, а не через личный выбор.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основа норм поведения
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ценности составляют ядро текста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«Домостроя»; тематическая классификация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Хозяйственные советы в нем всегда связаны с нравственной оценкой поведения.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падает на союз веры и семейного порядка; остальные ценности поддерживают эту базовую модель.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094" y="1898603"/>
            <a:ext cx="230213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0175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5694" y="1898603"/>
            <a:ext cx="230213" cy="26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27420"/>
            <a:ext cx="256800" cy="2054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главы семьи и его обязанности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Распорядитель дома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Глава семьи принимает решения, следит за хозяйством и определяет общий порядок. Его власть связана с ответственностью за весь дом, а не только с личным преимуществом.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достатка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ведет расходы, бережет имущество и отвечает за устойчивость хозяйства. Экономность и расчетливость в тексте считаются признаками правильного управления домом.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надзор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него ожидают не только практической, но и духовной заботы: поддержания молитвенного порядка, дисциплины и уважения к церковной норме.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всех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Авторитет главы семьи основан на иерархии. Он обязан направлять детей, домочадцев и слуг, обеспечивая устойчивость семейного и общественного уклада.
</a:t>
            </a:r>
            <a:endParaRPr lang="en-US" sz="118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Женщина в «Домострое» прежде всего связана с домом: от нее ожидают аккуратности, трудолюбия и умения поддерживать порядок. Ее роль определяется служением семье.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женщины в патриархальной системе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подчеркивает послушание, скромность и подчинение мужу. Самостоятельность женщины почти не обсуждается, потому что патриархальная норма ставит ее в зависимое положение.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современного читателя это важное свидетельство исторической дистанции. Памятник показывает, насколько иначе в XVI веке понимались семья, авторитет и равноправие.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идеального дома по «Домострою»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причин и следствий, заданная нормативным текстом XVI века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Ребёнка в «Домострое» с ранних лет приучают к послушанию: он должен слушать старших, не спорить и усваивать правила дома как норму, а не как временное ограничение.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детей и дисциплина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текста не отделяет детство от мира взрослых: мальчик или девочка должны заранее научиться тому, что от них ожидают в хозяйстве, в поведении и в вере.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для ребёнка рассматривается как важная школа характера. Через посильные обязанности формируются аккуратность, выносливость и готовность к будущей взрослой ответственности перед семьёй и общиной.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Строгость воспитания отражает представления XVI века о порядке и долге. Сегодня такой подход воспринимается критически, но он помогает понять историческую логику эпохи.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быт и материальная культура XVI века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всё рассчитано заранее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«Домострое» дом выглядит как пространство точного учёта: продукты, одежда, утварь и запасы должны быть под рукой и в порядке. Такой уклад показывает, насколько важны были экономия, запасливость и умение не тратить лишнего.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Гости, трапеза, порядок дня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подробно говорит о том, как принимать гостей, вести хозяйство и распределять время. За внешней вежливостью стоит строгая организация быта, где каждое дело имеет своё место, а семейный стол становится частью общественного достоинства.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основа устойчивого дома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работа в памятнике не разделяется на «важную» и «обычную»: всё должно служить общему благополучию. Через описание хозяйственных мелочей видно, что материальная культура XVI века строилась на дисциплине, бережливости и непрерывном труде.
</a:t>
            </a:r>
            <a:endParaRPr lang="en-US" sz="10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нормы повторяются чаще всего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«Домостроя» XVI века; тематический подсчёт повторяющихся норм по основным разделам
</a:t>
            </a:r>
            <a:endParaRPr lang="en-US" sz="646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показывают, что текст строится как система повседневного самоконтроля.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дисциплина и подчинение, значит, «Домострой» задаёт модель управляемой, а не свободной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норма пронизывает быт, тем заметнее ощущение несвободы: именно это делает памятник спорным для современного читателя.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Историко-литературный анализ текста «Домострой»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811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веке «Домострой» воспринимался как свод жёстких предписаний, подчиняющих частную жизнь строгому порядку.
</a:t>
            </a:r>
            <a:endParaRPr lang="en-US" sz="181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863210"/>
            <a:ext cx="4389600" cy="11942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в пользу и против «Домостроя»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почему памятник вызывает одновременно уважение и критику.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ценен как свидетельство эпохи, но его нормы отражают социальную жёсткость и неравенство.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«Домостроя»; историко-литературная интерпретация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«Домострой» даёт редкую возможность увидеть повседневную жизнь Московской Руси: семейные роли, хозяйственные заботы, представления о приличии и языке нравоучения в одном тексте.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и литературная ценность памятника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важен и как литературный источник: здесь назидание соединено с конкретными бытовыми советами, поэтому памятник показывает не только идеалы, но и страх перед беспорядком.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изучения это ключ к пониманию книжной культуры XVI века, где слово должно было не развлекать, а воспитывать, направлять и утверждать норму.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 ценностей «Домостроя» сохранилось, а что изменилось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ценностей по тексту «Домостроя» и современным общественным нормам
</a:t>
            </a:r>
            <a:endParaRPr lang="en-US" sz="697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норм можно переосмыслить без принятия самой патриархальной модели.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культура сохраняет идеи ответственности и бережливости, но отвергает неравенство и принуждение.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говорит уверенным наставительным тоном: он не рассуждает, а предписывает, поэтому читатель постоянно чувствует обязательность сказанного и невозможность выбора по желанию.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«Домостроя»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религиозные слова и формулы долженствования. Они связывают бытовые советы с моральной и духовной ответственностью человека перед Богом и семьёй.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стиля характерны перечисления, повторы и чёткие инструкции. Благодаря этому «Домострой» звучит как подробный кодекс поведения, рассчитанный на практическое применение.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форма усиливает авторитет текста: в XVI веке личное мнение уступает норме, а слово книги становится мерой правильной жизни и поведения.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«Домострой» сегодня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этот памятник стоит читать как исторический документ: он помогает понять, какими были ценности, страхи и представления о порядке в Московской Руси.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важно сохранять критическую дистанцию: уважая культурную ценность текста, мы видим его жёсткость, иерархичность и несоответствие современным идеям свободы и равноправия.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Домострой: памятник, который нужно понимать в контексте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«Домострой» важен как свидетельство эпохи, где вера, семья и хозяйство образуют единый порядок, но его нормы принадлежат прошлому и требуют критического чтения.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2026-05-23T11:00:59Z</dcterms:created>
  <dcterms:modified xsi:type="dcterms:W3CDTF">2026-05-23T11:00:59Z</dcterms:modified>
</cp:coreProperties>
</file>