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разница между 'has gone' и 'has been'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ключевые различия и употребление форм 'has gone' и 'has been' в английском языке.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Контекст: Перфектные времена в 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Перфектные времена показывают связь прошлого и настоящего. Формы 'has gone' и 'has been' часто вызывают вопросы у русскоязычных школьников из-за разницы в значениях и контексте их употребления.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'has gone'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'has gone' означает, что человек ушёл куда-то и на данный момент отсутствует в месте разговора, акцентируя его текущее отсутствие.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подчёркивает, что действие в пути или отсутсвии всё ещё продолжается и влияет на ситуацию в настоящем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«She has gone to school» подчеркивается, что её сейчас нет дома, и она ещё не вернулась.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'has been'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'has been' указывает на то, что человек посетил место и уже вернулся, то есть действие завершено.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подчёркивает приобретённый опыт или факт фактического посещения без акцента на присутствии в момент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«She has been to school» показывает, что она побывала там и теперь находится дома.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'Has been' часто употребляется для описания жизненного опыта или фактов в прошлом, связанных с настоящим.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'has gone'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тогда, когда человек ушёл или уехал и сейчас отсутствует в данном месте, подразумевая временное или продолжительное отсутствие.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«Tom has gone to the shop» ясно, что Том сейчас в магазине и ещё не вернулся домой.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'has been'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если человек побывал в месте и уже вернулся, его опыт фиксируется формой 'has been'. Это подчёркивает завершённость действия и возвращение.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'has been' используется для обозначения жизненного опыта или фактов, которые имеют значение в настоящем моменте.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ошибок связано с путаницей между 'has gone' и 'has been' в речи русскоязычных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образовательных ошибок, 2022 год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70% ошибок учеников связано с неправильным выбором между формами 'has gone' и 'has been', что затрудняет точное выражение мыслей.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93683"/>
            <a:ext cx="4176900" cy="17383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'has gone' и 'has been'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выражений по ключевым критериям помогает понять, когда использовать каждую форму 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формами зависит от наличия человека на месте в момент речи и завершённости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справочник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'has gone'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gone to the cinema — сейчас он там, и его нет дома, что подчёркивает его текущее отсутствие.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 gone abroad — указание на то, что они уехали за границу и на данный момент отсутствуют.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подросткам понять значение временного отсутствия через реальные типичные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been to Italy — выражает, что она побывала в Италии и сейчас находится дома.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friends have been to the zoo — подчёркивает, что у них есть опыт посещения зоопарка.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наглядно помогают понять разницу с 'has gone' и правильное употребление.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акцентируют завершённость действия и наличие жизненного опыта.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 'has been'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'has gone' и 'has been'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правильной формы Present Perfect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образования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 'has gone'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образования конструкции 'has gone' используется вспомогательный глагол have/has и причастие gone. Такая форма подчеркивает действие отсутствия или ухода в пространство. Пример: She has gone to the mall.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 'has been'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'has been' строится по тому же принципу: have/has + been, но акцентирует факт посещения и возвращения. Пример: He has been to the museum — он туда ходил и вернулся.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форм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'has gone' и 'has been', используя первую вместо второй, если уже вернулись из места, что приводит к смысловой ошибке.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чаще происходит из-за неверного дословного перевода с русского, где одно слово 'был' не различает временное отсутствие и опыт посещения.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внимания к контексту приводит к неправильному выбору формы, так как важно учитывать, где находится человек в момент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Контекстные сигналы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времени, такие как 'ever', 'never' и 'before', сигнализируют о прошлом опыте, что соотносится с использованием 'has been'.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слов помогает успешно проходить экзамены — задания на выбор правильной формы часто сопровождаются такими говорятелями.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'now' и 'just' обычно указывают на то, что действие происходит в момент речи и подходит для 'has gone', подчеркивая отсутствие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ошибок в экзаменах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около половины школьников испытывают трудности при выборе определённой формы в письменных работах.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понимание контекстных условий необходимо для снижения количества ошибок среди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русского образования, 2021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'Has been' в устойчивых сочетаниях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'has been married' часто используется для описания состояния человека, а 'has been interested in' указывает на длительный интерес. Здесь нельзя применять 'has gone'.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с 'has been'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'Has been ill' описывает завершённый период болезни с возвращением к норме. В таких контекстах глагол 'gone' не употребляется, что важно учитывать.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и исключения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формы внимательно проверьте, где находится человек в момент описываемого действия — на месте или отсутствует.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рассказ касается опыта визита, а человек уже вернулся, стоит использовать 'has been'.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устойчивые выражения с 'has been', чтобы избежать ошибок, особенно в разговорной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используйте примеры из фильмов и песен — это помогает освоить контекстualное употребление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Перевод: Русский vs. Английский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соответствия русских выражений с вариантами 'has gone' и 'has been' для правильного понимания различий.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оба варианта часто переплетаются, тогда как в английском различия однозначны.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справочник английского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аспекты употребления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требует чёткой дифференциации между отсутствием и возвращением для точного донесения информации.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речи подобные нюансы часто опускаются, что вызывает типичные ошибки у изучающих английский.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культурных отличий помогает лучше ориентироваться в языке и избегать недоразумений.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для правильного выбора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'has gone' и 'has been' критично для точности речи. Контекст всегда определяет выбор формы, что способствует ясности и правильному общению на английском.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2026-05-07T03:33:29Z</dcterms:created>
  <dcterms:modified xsi:type="dcterms:W3CDTF">2026-05-07T03:33:29Z</dcterms:modified>
</cp:coreProperties>
</file>