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image" Target="../media/image-8-13.png"/><Relationship Id="rId14" Type="http://schemas.openxmlformats.org/officeDocument/2006/relationships/image" Target="../media/image-8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jpe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90599" y="1394500"/>
            <a:ext cx="59463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73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«Белые ночи» Ф. М. Достоевского: повесть о мечте, одиночестве и надежде
</a:t>
            </a:r>
            <a:endParaRPr lang="en-US" sz="3073" dirty="0"/>
          </a:p>
        </p:txBody>
      </p:sp>
      <p:sp>
        <p:nvSpPr>
          <p:cNvPr id="6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хрупком счастье, которое приходит и быстро уходит.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появилась повесть «Белые ночи»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создана в 1848 году, когда Достоевский только начинал путь в литературе. На фоне интереса к «маленькому человеку» и психологической прозе он показал Петербург как город одиночества, мечтаний и редких встреч.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и особенности композиции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«Белые ночи» — повесть, но по настроению она напоминает лирическую исповедь: в центре не события, а тонкие душевные переживания героя.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охватывает четыре ночи и письмо-воспоминание, поэтому время в произведении кажется сжатым и особенно напряжённым.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с Настенькой постепенно раскрывает внутренний мир рассказчика: надежда, ожидание и разочарование становятся главными частями сюжета.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98" y="1415989"/>
            <a:ext cx="2335787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в повести: город одиночества и надежд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80479" y="1546751"/>
            <a:ext cx="4852200" cy="13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в котором трудно быть одному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показан через каналы, мосты, набережные и тихие улицы. Этот пейзаж подчёркивает разобщённость людей и одиночество Мечтателя.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80479" y="3279686"/>
            <a:ext cx="4852219" cy="1338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Свет, который делает ночь почти сказочной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ночи придают городу необычный вид: он кажется светлым, красивым и почти нереальным. Но за этой красотой чувствуется холод и расстояние между людьми.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8063" y="1611696"/>
            <a:ext cx="4935520" cy="25330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повести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характеристика основных персонажей и их роли в развитии идеи произведения.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герои по-разному раскрывают тему ожидания: мечты, любовь, контроль и надежду на счастье.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повести Ф. М. Достоевского «Белые ночи»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Эмоциональное движение сюжета по четырем ночам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графике видно, как чувства в повести меняются неравномерно: радость возникает быстро, но удержать её героям не удаётся.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подъём приходится на середину, а финал возвращает героев к печали и одиночеству.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Ф. М. Достоевского «Белые ночи»; последовательность четырёх ночей в сюжете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Мечтателя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Мечтатель — рассказчик и центральный герой повести. Он живёт внутренней жизнью, часто наблюдает за людьми со стороны и редко решается на настоящую близость.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248693" y="1971674"/>
            <a:ext cx="2219400" cy="24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воображение помогает ему переживать одиночество, но одновременно отделяет от реальной жизни. Поэтому он легко увлекается надеждой и особенно болезненно переживает утрату.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127624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образе Мечтателя Достоевский показывает человека, которому не хватает простого человеческого тепла. Его чувство искренне, но оно оказывается слишком хрупким.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1900220"/>
            <a:ext cx="720000" cy="7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9779" y="1900220"/>
            <a:ext cx="720000" cy="72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9948" y="3478989"/>
            <a:ext cx="630000" cy="72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49779" y="3537336"/>
            <a:ext cx="720000" cy="576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Настенька как образ живой и сильной героини
</a:t>
            </a:r>
            <a:endParaRPr lang="en-US" sz="2400" dirty="0"/>
          </a:p>
        </p:txBody>
      </p:sp>
      <p:sp>
        <p:nvSpPr>
          <p:cNvPr id="17" name="Text 1"/>
          <p:cNvSpPr txBox="1"/>
          <p:nvPr/>
        </p:nvSpPr>
        <p:spPr>
          <a:xfrm>
            <a:off x="1569812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Искренность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9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Настенька прямо говорит о своих чувствах и не скрывает тревогу. Благодаря этому она выглядит живой и очень правдивой.
</a:t>
            </a:r>
            <a:endParaRPr lang="en-US" sz="994" dirty="0"/>
          </a:p>
        </p:txBody>
      </p:sp>
      <p:sp>
        <p:nvSpPr>
          <p:cNvPr id="18" name="Text 2"/>
          <p:cNvSpPr txBox="1"/>
          <p:nvPr/>
        </p:nvSpPr>
        <p:spPr>
          <a:xfrm>
            <a:off x="5932626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
</a:t>
            </a:r>
            <a:pPr algn="l" indent="0" marL="0">
              <a:lnSpc>
                <a:spcPct val="100000"/>
              </a:lnSpc>
              <a:buNone/>
            </a:pPr>
            <a:r>
              <a:rPr lang="en-US" sz="10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ждёт счастья и верит, что любовь может изменить её жизнь. В её истории постоянно звучит ожидание будущего.
</a:t>
            </a:r>
            <a:endParaRPr lang="en-US" sz="1068" dirty="0"/>
          </a:p>
        </p:txBody>
      </p:sp>
      <p:sp>
        <p:nvSpPr>
          <p:cNvPr id="19" name="Text 3"/>
          <p:cNvSpPr txBox="1"/>
          <p:nvPr/>
        </p:nvSpPr>
        <p:spPr>
          <a:xfrm>
            <a:off x="1569812" y="350547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Настенька не только мечтает, но и действует: она умеет выбирать и отвечать за свой выбор, даже если он даётся нелегко.
</a:t>
            </a:r>
            <a:endParaRPr lang="en-US" sz="944" dirty="0"/>
          </a:p>
        </p:txBody>
      </p:sp>
      <p:sp>
        <p:nvSpPr>
          <p:cNvPr id="20" name="Text 4"/>
          <p:cNvSpPr txBox="1"/>
          <p:nvPr/>
        </p:nvSpPr>
        <p:spPr>
          <a:xfrm>
            <a:off x="5932626" y="3465336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Мечтателем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она делает его жизнь ярче и заставляет поверить в близость. При этом Настенька остаётся самостоятельным персонажем со своим характером.
</a:t>
            </a:r>
            <a:endParaRPr lang="en-US" sz="944" dirty="0"/>
          </a:p>
        </p:txBody>
      </p:sp>
      <p:sp>
        <p:nvSpPr>
          <p:cNvPr id="21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сюжет повести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течение четырёх белых ночей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20" y="1415989"/>
            <a:ext cx="2424613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белой ночи в произведении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58685" y="1422797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Белая ночь у Достоевского означает краткое счастье и надежду, которая кажется почти чудом. Светлый небосвод создаёт ощущение, будто всё возможно, но это чувство быстро проходит.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58685" y="3171582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Ночной свет также подчёркивает откровенность героев: в такие часы легче говорить о самом важном. Поэтому белая ночь становится символом близости, мечты и её недолговечности.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948" y="1916387"/>
            <a:ext cx="630000" cy="7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9779" y="1916387"/>
            <a:ext cx="720000" cy="72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4948" y="3688244"/>
            <a:ext cx="720000" cy="64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50471" y="3648243"/>
            <a:ext cx="720000" cy="72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повести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1589717" y="190625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Мечтатель живет среди людей, но чувствует себя оторванным от них. Достоевский показывает, что одиночество бывает не только внешним: оно рождается и внутри человека, когда ему не хватает понимания.
</a:t>
            </a:r>
            <a:endParaRPr lang="en-US" sz="809" dirty="0"/>
          </a:p>
        </p:txBody>
      </p:sp>
      <p:sp>
        <p:nvSpPr>
          <p:cNvPr id="14" name="Text 2"/>
          <p:cNvSpPr txBox="1"/>
          <p:nvPr/>
        </p:nvSpPr>
        <p:spPr>
          <a:xfrm>
            <a:off x="5960449" y="1916386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
</a:t>
            </a:r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с Настенькой приносит герою редкое чувство близости. Любовь в повести не выглядит громкой или победной: она тихая, хрупкая и особенно ценная именно своей искренностью.
</a:t>
            </a:r>
            <a:endParaRPr lang="en-US" sz="864" dirty="0"/>
          </a:p>
        </p:txBody>
      </p:sp>
      <p:sp>
        <p:nvSpPr>
          <p:cNvPr id="15" name="Text 3"/>
          <p:cNvSpPr txBox="1"/>
          <p:nvPr/>
        </p:nvSpPr>
        <p:spPr>
          <a:xfrm>
            <a:off x="1589717" y="364824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и мечта
</a:t>
            </a:r>
            <a:pPr algn="l" indent="0" marL="0">
              <a:lnSpc>
                <a:spcPct val="100000"/>
              </a:lnSpc>
              <a:buNone/>
            </a:pPr>
            <a:r>
              <a:rPr lang="en-US" sz="8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ночи помогают героям поверить, что счастье возможно совсем рядом. Мечта поддерживает Мечтателя, но вместе с тем делает его уязвимым, потому что не защищает от разочарования.
</a:t>
            </a:r>
            <a:endParaRPr lang="en-US" sz="819" dirty="0"/>
          </a:p>
        </p:txBody>
      </p:sp>
      <p:sp>
        <p:nvSpPr>
          <p:cNvPr id="16" name="Text 4"/>
          <p:cNvSpPr txBox="1"/>
          <p:nvPr/>
        </p:nvSpPr>
        <p:spPr>
          <a:xfrm>
            <a:off x="5960449" y="3648243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Разочарование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8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повести напоминает, что радость не всегда длится долго. Короткий миг счастья сменяется печалью, и именно этот контраст делает историю особенно трогательной и правдивой.
</a:t>
            </a:r>
            <a:endParaRPr lang="en-US" sz="844" dirty="0"/>
          </a:p>
        </p:txBody>
      </p:sp>
      <p:sp>
        <p:nvSpPr>
          <p:cNvPr id="17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особенности языка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19125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Мечтателя звучит как исповедь: она эмоциональна, мягко лирична и очень личная. Благодаря этому читатель слышит не просто рассказ о событиях, а живое движение чувств героя.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4344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Достоевский часто использует обращения, повторы, восклицания и риторические вопросы. Эти приемы передают волнение, помогают показать, как быстро меняется настроение героя, и усиливают ощущение внутреннего напряжения.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7513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Образные сравнения и точные детали создают особую атмосферу ночного Петербурга. Язык остается простым и понятным, но при этом позволяет тонко передать красоту, грусть и неустойчивость счастья.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преобладают в повести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в тексте меняются очень быстро: светлая встреча сразу соседствует с тревогой, а радость почти не отделяется от ожидания потери.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чувства — надежда, одиночество и печаль; они задают тон всей истории и показывают, насколько непрочным бывает счастье.
</a:t>
            </a:r>
            <a:endParaRPr lang="en-US" sz="875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повести Ф. М. Достоевского «Белые ночи»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2274273"/>
            <a:ext cx="5139684" cy="16401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эпизоды и их смысл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002723" y="1611697"/>
            <a:ext cx="2669329" cy="193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важные сцены постепенно переводят историю от надежды к расставанию.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02724" y="3670988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эпизод усиливает контраст между мечтой о счастье и его недолговечностью, поэтому сюжет звучит особенно остро.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002723" y="4196141"/>
            <a:ext cx="2742941" cy="380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повести Ф. М. Достоевского «Белые ночи»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повесть называют «романом о мечтателе»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37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герой почти все время живет в своем внутреннем мире. Он наблюдает за жизнью со стороны и чаще размышляет, чем действует, поэтому его образ особенно важен для понимания повести.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37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герой напоминает одиноких персонажей русской литературы, которым трудно найти свое место в мире. Он не смешон и не слабый, а скорее очень чувствительный и ранимый человек.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9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Мечтатель умеет глубоко чувствовать, но не умеет удерживать настоящее счастье. Его переживания искренни, однако реальные отношения оказываются для него труднее, чем воображаемые встречи и ожидания.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9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показывает: мечта может поддержать, согреть и даже спасти от пустоты, но одной мечты недостаточно. Чтобы быть счастливым, человеку нужно не только чувствовать, но и принимать реальность.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290793"/>
            <a:ext cx="2689325" cy="1402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562" y="1290793"/>
            <a:ext cx="2689325" cy="14024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3205" y="1290793"/>
            <a:ext cx="2689325" cy="140244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7022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Ночной Петербург как главный фон
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670225" y="3327800"/>
            <a:ext cx="21600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и режиссеры чаще всего изображают пустые набережные, мосты и светлое небо над водой. Такие детали сразу создают настроение повести: тишина, ожидание и ощущение хрупкого чуда.
</a:t>
            </a:r>
            <a:endParaRPr lang="en-US" sz="1200" dirty="0"/>
          </a:p>
        </p:txBody>
      </p:sp>
      <p:sp>
        <p:nvSpPr>
          <p:cNvPr id="14" name="Text 2"/>
          <p:cNvSpPr txBox="1"/>
          <p:nvPr/>
        </p:nvSpPr>
        <p:spPr>
          <a:xfrm>
            <a:off x="353934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главных образа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539343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Визуальные версии обычно строятся вокруг Мечтателя и Настеньки. Он выглядит одиноким и задумчивым, а она — живой, светлой и очень искренней, поэтому именно их встреча становится центром кадра.
</a:t>
            </a:r>
            <a:endParaRPr lang="en-US" sz="1063" dirty="0"/>
          </a:p>
        </p:txBody>
      </p:sp>
      <p:sp>
        <p:nvSpPr>
          <p:cNvPr id="16" name="Text 4"/>
          <p:cNvSpPr txBox="1"/>
          <p:nvPr/>
        </p:nvSpPr>
        <p:spPr>
          <a:xfrm>
            <a:off x="6407595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короткого счастья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407595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Иллюстрации и экранизации стараются передать не только сюжет, но и чувство мимолетности. Свет белой ночи, мягкие тени и тихие улицы помогают увидеть, как рядом существуют надежда и печаль.
</a:t>
            </a:r>
            <a:endParaRPr lang="en-US" sz="1118" dirty="0"/>
          </a:p>
        </p:txBody>
      </p:sp>
      <p:sp>
        <p:nvSpPr>
          <p:cNvPr id="18" name="Text 6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«Белые ночи» в иллюстрациях и экранизациях
</a:t>
            </a:r>
            <a:endParaRPr lang="en-US" sz="2400" dirty="0"/>
          </a:p>
        </p:txBody>
      </p:sp>
      <p:sp>
        <p:nvSpPr>
          <p:cNvPr id="19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повести и их смысл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в повести связаны не только с местом действия, но и с внутренним состоянием героев, поэтому городской пейзаж приобретает особую эмоциональную силу.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Белая ночь и Петербург задают общий тон, а мост, набережная, письмо и ожидание раскрывают тему перехода от надежды к расставанию.
</a:t>
            </a:r>
            <a:endParaRPr lang="en-US" sz="886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повести Ф. М. Достоевского «Белые ночи»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3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раскрывается главная мысль произведения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мотивам повести Ф. М. Достоевского «Белые ночи»
</a:t>
            </a:r>
            <a:endParaRPr lang="en-US" sz="2283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повести для читателя 8 класса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учит внимательно относиться к чувствам других людей. Через историю Мечтателя и Настеньки становится понятно, как важно замечать чужую боль и не оставлять человека в одиночестве.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видит, что одиночество бывает скрытым: внешне человек может быть среди людей, но внутри оставаться очень одиноким. Это помогает лучше понимать себя и одноклассников.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близко школьнику тем, что в нем есть первая сильная привязанность, надежда и страх потери. Эти чувства знакомы многим, поэтому повесть легко вызывает сочувствие и интерес.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74061" y="1394505"/>
            <a:ext cx="659587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15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«Белые ночи»: светлая история о мимолетном счастье
</a:t>
            </a:r>
            <a:endParaRPr lang="en-US" sz="3315" dirty="0"/>
          </a:p>
        </p:txBody>
      </p:sp>
      <p:sp>
        <p:nvSpPr>
          <p:cNvPr id="6" name="Text 1"/>
          <p:cNvSpPr txBox="1"/>
          <p:nvPr/>
        </p:nvSpPr>
        <p:spPr>
          <a:xfrm>
            <a:off x="1282111" y="2914262"/>
            <a:ext cx="657977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Достоевского показывает, что даже короткая встреча может навсегда изменить человека. В ней рядом существуют мечта, одиночество и светлая надежда, а потому она остается трогательной и важной для читателя.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2026-05-22T21:02:18Z</dcterms:created>
  <dcterms:modified xsi:type="dcterms:W3CDTF">2026-05-22T21:02:18Z</dcterms:modified>
</cp:coreProperties>
</file>