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 числовом луче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найти расстояние между точками без лишних шагов.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луч: знакомимся с основой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начинается с 0 и идёт вправо. На нём числа растут, а каждая точка занимает своё место. Сегодня научимся быстро находить расстояние между точками и проверять ответ по рисунку.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луча есть начало и направление вправо. Числа на нём располагаются по порядку, поэтому справа всегда больше, чем слева.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видеть числа как места на линии. Это почти как подниматься по ступенькам, только очень-очень ровным шагом.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на луче одинаковые. Между соседними делениями всегда одна единица, так что считать можно маленькими ровными шагами.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числовой луч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числовом луче связана с конкретным числом. Если она стоит на делении 3, её число равно 3. Всё просто: точка как будто носит табличку с номером.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своё место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точки часто обозначают буквами A, B или C. Рядом записывают число, которое показывает их координату. Так на рисунке сразу видно, где кто стоит.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вместо имени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оказалась на делении 7, значит, это именно седьмая единица на луче. У числового луча нет сюрпризов: каждая отметка честно хранит своё число.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 делении — не случайность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её число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считают именно такими единицами. Чем больше промежуток, тем больше делений нужно пересчитать.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— это расстояние между соседними делениями на луче.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числового луча и единичного отрезка
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 для двух точек на числовом луче.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расстояние по числам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находят по их координатам. Нужно взять большее число и вычесть из него меньшее.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получается число единичных отрезков между точками. Если координаты даны верно, ответ легко проверить по рисунку.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не может быть отрицательным. Поэтому вычитать нужно только в правильном порядке, чтобы не попасть в числовую ловушку.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A стоит на 2, а точка B — на 6, между ними четыре единицы. Можно пересчитать деления: 2, 3, 4, 5, 6 — и увидеть промежуток.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одном луче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считать не сами точки, а шаги между ними. Тогда сразу понятно, почему расстояние равно 4, а не 5. Луч помогает не запутаться, даже если числа выглядят серьёзно.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стоят рядом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стоят на соседних делениях, между ними одна единица. Это самый короткий промежуток на луче.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деления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точками есть одно деление, расстояние равно двум единицам. Здесь уже нужен маленький, но внимательный счёт.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пропуск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числа друг от друга, тем больше шагов между точками. Так ответ можно найти без долгих вычислений, просто считая деления.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пропусков — больше расстояние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не меняет расстояние: сначала всё равно выбирают большее число. Если точки совпали, ответ будет именно таким.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две точки совпали и стоят в одном месте.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совпадающих точках на числовом луче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луче можно не только смотреть на числа, но и идти от одной точки к другой шаг за шагом. Каждый переход через деление — это одна единица. Так путь становится видимым, а ответ — понятным даже без длинных вычислений.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от точки к точке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стоит на 1, а другая — на 5, между ними лежат деления 2, 3 и 4. Значит, нужно сделать четыре шага. Такой счёт очень удобен, когда числа ещё только знакомятся с нами и не спешат пугать.
</a:t>
            </a:r>
            <a:endParaRPr lang="en-US" sz="612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между ними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делениям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вычисления без рисунка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координаты обеих точек и запомнить их. Затем выбирают большее число, чтобы не получить странный отрицательный ответ.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 большего числа вычитают меньшее. Разность показывает, сколько единиц находится между точками на числовом луче.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чисел 10 и 7 получаем 3, потому что 10 − 7 = 3. Для чисел 15 и 9 ответ тоже находится сразу.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точки имеют одно и то же число, расстояние равно 0. Это значит, что точки совпали и стоят в одном месте.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убедиться, что расстояние найдено верно и без лишних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вычитают большее число из меньшего. Тогда получается отрицательный ответ, а расстояние таким быть не может — оно всегда не меньше нуля.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 сами точки вместо промежутков между ними. Нужно пересчитывать именно деления, потому что расстояние измеряется шагами.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путаница возникает на коротких отрезках: от 5 до 8 не четыре шага, а три. Полезно проговаривать счёт вслух.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себя по рисунку. Аккуратный пересчёт помогает заметить ошибку раньше, чем она успеет испортить весь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не меняют правило решения. Сначала нужно узнать, какие числа стоят за точками, потом найти разность большего и меньшего. Так можно быстро решить задачу и не запутаться в названиях.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точки часто называют буквами A, B или C. Это удобно: запись становится короткой, а числа всё равно остаются главными подсказками. Например, если A = 4 и B = 9, то AB равно 5.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буквами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число как место на луче, он лучше понимает и само число, и его размер. Получается двойная польза — и для счёта, и для мышления.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расстояние всегда полезно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помогает находить промежутки между точками и понимать, как далеко они находятся друг от друга. Это нужно не только на уроке, но и в следующих математических заданиях.
</a:t>
            </a:r>
            <a:endParaRPr lang="en-US" sz="1167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легко сравнивать числа: сразу видно, какое из них больше, а какое меньше. На луче это особенно понятно, потому что числа стоят по порядку, как на лестнице.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пропустить ни одного действия и быстро проверить результат.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расстояние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в уме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7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расстояние равно 5, потому что между числами пять единиц. Устный счёт помогает быстро замечать порядок чисел и не путать шаги.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 8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большее число, потом меньшее. Получается 8 − 5 = 3. Такой короткий пример удобно решить в уме почти мгновенно.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и 11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одинаковые, расстояние равно 0. Это значит, что точки стоят в одном месте, и никаких шагов между ними нет.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надо помнить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и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направлен вправо, а числа на нём становятся больше. Поэтому слева всегда находится меньшее число, а справа — большее, как на аккуратной дорожке с делениями.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находят по разности: большее число минус меньшее. Если ответ кажется странным, помогает рисунок. Тогда можно пересчитать шаги и сразу увидеть верный результат.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луча — к уверенным ответам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узнали, что расстояние между точками на числовом луче — это число единиц между ними. Если помнить правило и проверять себя по делениям, ошибки почти не страшны.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2026-05-24T11:47:33Z</dcterms:created>
  <dcterms:modified xsi:type="dcterms:W3CDTF">2026-05-24T11:47:33Z</dcterms:modified>
</cp:coreProperties>
</file>