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бодрствование: баланс жизни и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сна и бодрствования — ключ к здоровью и успехам подростков.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сна для подростков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испытывают изменения биоритмов и стресс, поэтому важно соблюдать режим сна не менее 8–10 часов для поддержания здоровья и учебной успеваемости.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бодрствование: основные характеристики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Бодрствование — активный период, когда подросток учится, общается и развивает навыки, взаимодействуя с окружающим миром.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мозг интенсивно обрабатывает информацию, способствует формированию решений и развитию творческого мышления.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умственной, физической и эмоциональной активности помогает подростку расти и успешно развиваться во всех сферах.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сна: особенности быстрого и медленного сна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 (NREM) обеспечивает глубокую физическую регенерацию и восстановление всего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сон (REM) связан с яркими сновидениями и активизацией мозга, важен для эмоциональной обработки и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ритмы: биологические часы организма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задают внутренний суточный цикл, влияя на выделение мелатонина и кортизола, температуру тела и уровень активности. Эти процессы помогают организму адаптироваться к смене дня и ночи.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сна и бодрствования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часто засиживается допоздна или меняет привычный режим, возникают дневная сонливость, раздражительность и снижение работоспособности, ухудшается эмоциональное состояние.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ритмов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память: зачем мозгу спать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глубокого сна происходит консолидация информации — мозг систематизирует и переносит данные в долговременную память.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играют роль эмоциональной обработки переживаний, помогая справляться с стрессами и настроением.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способность к запоминанию и ухудшает усвоение новой информации.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способствует повышению учебной эффективности и когнитивной гибкости у подростков.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сна у подростков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биоритмов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пик мелатонина вызывает смещение времени засыпания, что характерно для подросткового возраста.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стрессу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увеличивают восприимчивость к стрессам, что отражается на качестве сна и эмоциональном состоянии.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недосыпа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недостаток сна ведет к раздражительности, снижению иммунитета и повышенной уязвимости к заболеваниям.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сна и реальные привычки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спит меньше рекомендуемой нормы, что негативно сказывается на их здоровье и учебе.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связан с ухудшением внимания и повышенной дневной усталостью у школьников.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отчет 2022 года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бодрствование: дневные занятия подростка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составляет значительную часть дня, развивая знания и когнитивные способности.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 социальные взаимодействия способствуют формированию коммуникативных навыков и эмоциональному развитию.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важна для укрепления здоровья и поддержания энергетического баланса.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помогают развивать воображение и психоэмоциональную устойчивость среди сверстников.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сна: кошмары и лунатизм у подростков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Кошмары — яркие, тревожные сновидения, вызывающие ночные пробуждения и беспокойство.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Лунатизм проявляется в бессознательных движениях во сне, таких как ходьба или разговоры, чаще проявляется в детстве и подростковом возрасте.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усиливаются при стрессе, переутомлении и нарушениях режима сна, требуя своевременного внимания.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сон заметно повышает работоспособность подростков и улучшает их внимание в течение дня.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исследование 2022 года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дневной сон длительностью 15–30 минут помогает восстановить силы и повысить концентрацию. Длительное дневное снабжение более часа может сбить ночной режим и вызвать сонливость.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на сон современного подростка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и других гаджетов перед сном нарушает выработку мелатонина из-за воздействия синего света, что сбивает внутренние биологические часы. Это приводит к задержке засыпания и ухудшению качества сна.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ежедневного использования гаджетов подростками в России составляет около 3,4 часа. При использовании телефонов после 21:00 учащиеся засыпают позже и не достигают рекомендуемой продолжительности сна.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измеряют движения и частоту сердечных сокращений, оценивая качество сна и время засыпания. Они помогают подросткам лучше понять свои привычки и улучшить режим.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и смарт-часы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такие как Sleep Cycle и Mi Fit, собирают данные о фазах сна, помогая пользователям отслеживать его продолжительность и качество без специального оборудования.
</a:t>
            </a:r>
            <a:endParaRPr lang="en-US" sz="76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анализа сна
</a:t>
            </a:r>
            <a:endParaRPr lang="en-US" sz="89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лаборатории используют электроэнцефалографию для точного определения фаз сна. Эти данные позволяют выявлять нарушения и оптимизировать рекомендации по сну.
</a:t>
            </a:r>
            <a:endParaRPr lang="en-US" sz="76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методы исследования
</a:t>
            </a:r>
            <a:endParaRPr lang="en-US" sz="98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контроля сна
</a:t>
            </a:r>
            <a:endParaRPr lang="en-US" sz="3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эффекты физических упражнений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аэробные нагрузки, такие как бег и плавание, улучшают засыпание и сокращают ночные пробуждения у подростков. Это способствует более глубокому и непрерывному сну.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советует заниматься спортом не менее трёх раз в неделю. Исследования показывают, что активные подростки на 18% реже жалуются на бессонницу, чем их малоподвижные сверстники.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и активности на качество сна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риска: что мешает здоровому сну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Нерегулярный режим сна и поздние отходы ко сну нарушают биоритмы, ухудшая качество отдыха и вызывая усталость в течение 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гаджетов поздно вечером и употребление кофеина вызывают возбуждение нервной системы, затрудняя засыпание и снижают эффективность сна.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учебой ведет к стрессу и тревожности, что также отрицательно воздействует на сон, снижая иммунитет и внимание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учеба: реальные примеры и последствия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 школьников среднего звена испытывают сонливость на уроках, что снижает их концентрацию и учебную активность.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увеличивает количество ошибок при выполнении тестов и экзаменов, негативно влияя на итоговые оценки.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Учеников, спящих менее 7 часов, показатели по математике в среднем на 12% ниже по сравнению с теми, кто высыпается.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также ухудшает память и способность усваивать новую информацию, что снижает общую успеваемость.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улучшению сна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регулярный режим сна с одинаковым временем отхода и подъема, чтобы укрепить биологические часы и улучшить качество отдыха.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используйте дыхательные упражнения или аудиомедитации для расслабления, избегайте экранов и яркого света минимум за час до сна.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комфортную обстановку в комнате: контролируйте освещение, шум, избегайте тяжелой пищи и энергетиков вечером для лучшего засыпания.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25–35%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прирост баллов по тестам отражает существенное влияние полноценного сна на когнитивные способности подростков.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Гарвардского университета и ВОЗ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которые спят не менее восьми часов, демонстрируют более высокие результаты по памяти и вниманию. Недосып увеличивает вероятность ошибок и снижает логическую активность.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сна и концентрация внимания в учебе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временем сна и уровнем концентрации с частотой ошибок на уроках у подростков школьного возраста.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спящие не менее восьми часов, совершают на 10–15% меньше ошибок, чем те, кто недосыпает.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ВОЗ, 2021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выстроить здоровый режим дня подростка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четкого режима сна и бодрствования, сокращение времени гаджетов и регулярная физическая активность способствуют гармоничному развитию и улучшению учебных результатов ребенка.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2026-05-09T11:57:54Z</dcterms:created>
  <dcterms:modified xsi:type="dcterms:W3CDTF">2026-05-09T11:57:54Z</dcterms:modified>
</cp:coreProperties>
</file>