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Ф. М. Достоевского в письмах и воспоминаниях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эпохи раскрывают живого Достоевского сквозь письма, воспоминания и судьбу.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читать Достоевского через письма и мемуары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 воспоминания приближают к реальному Достоевскому: они показывают не только даты и факты, но и переживания, быт, сомнения и замыслы, из которых рождались его романы.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юность: семья, чтение, формирование характера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писатель вырос в московской семье врача Мариинской больницы, где строгая и религиозная атмосфера рано приучила его к мысли о долге, совести и страдании.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письмах и воспоминаниях современники отмечали его впечатлительность, любовь к чтению и интерес к русской и французской литературе, питавшие раннее воображение.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Главном инженерном училище дала техническую дисциплину, но не вытеснила литературные стремления; именно в юности начал складываться его особый психологический взгляд на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1849 год: арест, инсценировка казни и каторга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минута перед казнью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 по делу петрашевцев и ожидание расстрела стали для Достоевского опытом предельного напряжения. Современники позже вспоминали эту сцену как момент, разделивший его жизнь на «до» и «после».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Каторга как духовный перелом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Омский острог и затем Семипалатинск дали ему опыт унижения, насилия и соприкосновения с народной средой. После этих лет в письмах усиливаются темы вины, сострадания и нравственного возрождения.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Достоевского от ареста к всемирной известности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биографических этапов, восстановленная по письмам, мемуарам и литературной истории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успехи и возвращение в журнальную жизнь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«Бедные люди» сделали Достоевского заметной фигурой 1840-х годов и открыли ему путь в литературную среду, где от него сразу ожидали новых сильных произведений.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каторги он снова вошёл в журнальную жизнь: письма к брату и друзьям показывают поиски издателей, расчёт сроков, постоянную спешку и хроническую нехватку денег.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1860-е годы появляются «Записки из Мёртвого дома», «Униженные и оскорблённые», «Игрок»; отзывы критиков фиксируют признание таланта и одновременно высокую планку, которую он должен был удерживать.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поездки: долги, одиночество и взгляд на Запад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письмах из Дрездена, Висбадена, Женевы, Парижа, Милана и Флоренции Достоевский часто говорит о долгах, болезни, раздражении и чувстве внутренней неустроенности вдали от России.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поездки усилили его критический взгляд на буржуазный Запад, рационализм и утилитарность; позднее этот опыт отзовётся в «Игроке», «Подростке» и «Бесах».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8469"/>
            <a:ext cx="4300800" cy="13724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к разным адресатам раскрывают разные стороны личности и работы Достоевского.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человек в разных письмах выглядит по-разному: семьянин, спорщик, мыслитель и писатель, зависящий от сроков и денег.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Ф. М. Достоевского к М. М. Достоевскому, А. Н. Майкову, Н. Н. Страхову, А. Г. Достоевской; публикации эпистолярного наследия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эпистолярные источники и что они сообщают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Григорьевна Достоевская как главный мемуарист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воспоминания особенно ценны тем, что подробно фиксируют повседневную жизнь писателя, его привычки, режим, работу и домашний уклад без излишней идеализации.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описала знакомство во время работы над «Игроком», брак, переезды, долги и заботу о детях, то есть весь механизм семейного существования Достоевских.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мемуарах Достоевский предстаёт человеком трудолюбивым, но эмоционально напряжённым, с резкими сменами настроения и постоянной зависимостью от состояния здоровья.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точность этих записей помогает понять, как семья удерживала писателя в периоды творческого и финансового кризиса и почему домашний круг был для него опорой.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отражает не только хронологию, но и резкие переходы между кризисом, работой и признанием.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тяжёлые годы совпадают с духовным переломом, а творческий подъём растёт вместе с общественным авторитетом.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 воспоминания современников Ф. М. Достоевского; периодизация по документальным свидетельствам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жизни Достоевского в документальных источниках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768" y="2170429"/>
            <a:ext cx="307200" cy="30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0366" y="2195455"/>
            <a:ext cx="321434" cy="2571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3599" y="2170429"/>
            <a:ext cx="230400" cy="30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914" y="2170429"/>
            <a:ext cx="307200" cy="30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0629" y="2170429"/>
            <a:ext cx="307200" cy="307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10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проявления физической уязвимости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60003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Эпилептические припадки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Приступы становились для Достоевского не только болезнью, но и постоянной угрозой повседневному ритму. В письмах он нередко сообщает о них как о событии, которое ломает планы и усиливает тревогу.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7718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Бессонница и истощение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Нарушенный сон, усталость и нервное перенапряжение сопровождали его многие годы. Эти состояния делали работу мучительной, но одновременно обостряли наблюдательность и чувство внутреннего надлома.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95434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режиме предела
</a:t>
            </a:r>
            <a:pPr algn="ctr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заставляла писателя тщательно рассчитывать время, силы и деньги. Он зависел от устойчивого распорядка, помощи близких и точного соблюдения сроков, чтобы завершать тексты и обеспечивать семью.
</a:t>
            </a:r>
            <a:endParaRPr lang="en-US" sz="1160" dirty="0"/>
          </a:p>
        </p:txBody>
      </p:sp>
      <p:sp>
        <p:nvSpPr>
          <p:cNvPr id="14" name="Text 5"/>
          <p:cNvSpPr txBox="1"/>
          <p:nvPr/>
        </p:nvSpPr>
        <p:spPr>
          <a:xfrm>
            <a:off x="5513150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опыта к героям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хрупкость вошла в художественный мир Достоевского как тема предельного напряжения личности. Через неё особенно выразительны образы Мышкина, Раскольникова, Ставрогина и Ивана Карамазова.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230865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внезапной смерти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передают его постоянное ожидание опасности и ощущение близкой границы жизни. Это переживание придавало его размышлениям о вине, покаянии и спасении особую остроту и достоверность.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дети в письмах Достоевского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5073485" y="2145500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переписке с женой Достоевский говорит о доме как о месте ответственности и опоры. Он обсуждает расходы, здоровье детей и повседневные мелочи, потому что именно в них видел устойчивость семейной жизни.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73475" y="3087975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письма показывают его как отца, который требовал дисциплины, но был очень чуток к детям. Теплые бытовые детали сочетаются с тревогой о будущем семьи и желанием защитить близких от нужды.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053300"/>
            <a:ext cx="4333200" cy="13828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какие стороны жизни писателя лучше раскрывает каждый источник.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мемуаристы не дублируют, а дополняют друг друга: вместе они позволяют увидеть и частную жизнь, и творческую, и общественную сторону личности писателя.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Воспоминания современников Ф. М. Достоевского; письма и мемуарные публикации XIX века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мемуаристов Достоевского и ценность их свидетельств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рождения романов в письмах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848000" y="360000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замысла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письмах появляются первые намёки на тему, героя или конфликт. Достоевский часто ещё не имеет окончательного плана, но уже ощущает внутреннюю необходимость писать.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469625" y="1494114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поиск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идут чтение материалов, уточнение деталей и споры с корректорами или редакторами. Замысел меняется прямо в процессе, под влиянием событий и сроков.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091200" y="2628229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Сжатые сроки публикации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роман печатается по частям, письма становятся отчётами о срочной отправке глав, сокращениях и борьбе за время. Литературная работа идёт одновременно с заработком.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99772" y="3762318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и отклик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выхода текста Достоевский следит за реакцией читателей и критики, обсуждает правки и новые идеи. Так рождается следующий творческий цикл.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жизненного опыта к художественному сюжету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личное переживание становилось основой романов и образов.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и общественные споры XIX века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показывают, что Достоевский болезненно воспринимал реформы, раскол взглядов и резкие перемены в обществе. Его интересовали не только факты, но и то, как они меняют нравственные ориентиры людей.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полемике он особенно остро реагировал на нигилизм и на представление о человеке как о существе, движимом одной пользой. Для него важнее были совесть, вера и внутренняя ответственность личности.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замечали его резкость в споре, но также постоянную сосредоточенность на судьбе России. Он рассматривал общественные конфликты как проверку духовной зрелости страны и образованного слоя.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политические и культурные вопросы у него не отделяются от литературы: они входят в романы как часть живого исторического времени. Документы помогают понять, откуда берётся эта острота взгляда.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особенно ценны тем, что показывают не один, а сразу несколько параллельных уровней его повседневной жизни.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материальные заботы и работа, но рядом постоянно присутствуют семья и духовные поиски; именно это сочетание определяет тон его переписки.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Эпистолярное наследие Ф. М. Достоевского за 1840–1881 годы; тематическая выборка по письмам к родным, друзьям и издателям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писем Достоевского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годы: три взгляда на финальный период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над «Братьями Карамазовыми»
</a:t>
            </a:r>
            <a:pPr algn="ctr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роман создавался в условиях напряжённого здоровья и высокой ответственности перед читателями. Письма этого времени передают сосредоточенность, усталость и одновременно убеждённость, что книга должна подвести итог многолетним размышлениям о вере, свободе и семье.
</a:t>
            </a:r>
            <a:endParaRPr lang="en-US" sz="1107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Публичное признание писателя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жизни Достоевский уже воспринимался как крупный национальный автор. Его выступления и чтения вызывали большой интерес, а вокруг имени собирались и молодёжь, и опытные литераторы, ожидавшие от него нравственного и интеллектуального ответа эпохе.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круг свидетелей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вспоминали особую атмосферу этих лет: уважение, внимание к каждому слову и чувство исторической значимости происходящего. В их воспоминаниях финал жизни писателя выглядит не угасанием, а завершением большого духовного пути.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письма и воспоминания для понимания личности Достоевского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возвращают ему человеческий масштаб: показывают страхи, долги, болезни и усталость, но вместе с тем — настойчивость, дисциплину и готовность отвечать за близких и за слово.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уточняют хронологию жизни и обстоятельства создания романов, позволяя видеть, как реальные события превращались в темы преступления, покаяния, веры и нравственного выбора.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этим документам Достоевский предстает не только классиком, но и человеком своей эпохи, чья биография неотделима от его художественного мира и внутренней борьбы.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Достоевский: человек, мыслитель, свидетель своей эпохи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 воспоминания показывают, как личная судьба Достоевского стала источником его прозы. Через страдание, труд, семейную ответственность и духовный поиск он создал художественный мир, который и сегодня говорит о человеке.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2026-05-23T17:16:10Z</dcterms:created>
  <dcterms:modified xsi:type="dcterms:W3CDTF">2026-05-23T17:16:10Z</dcterms:modified>
</cp:coreProperties>
</file>