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727075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к Главе 1: как выбрать и оформить
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678525" y="2928050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цель и проверяемые источники — основа сильной работы.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45435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начинается понимание главы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начинается понимание главы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1 задаёт базу: термины, связи и вопросы, без которых дальше трудно двигаться уверенно.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формата: реферат, доклад, проект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Реферат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Реферат строится как связный обзор: сначала отбирают источники по теме главы, затем сопоставляют идеи и формулируют вывод на основе прочитанного.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3173864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Доклад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Доклад требует краткости и ясной логики: несколько тезисов, примеры и итоговый вывод позволяют быстро показать понимание ключевых положений главы.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6077728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выходит за рамки пересказа: он включает практическую часть — исследование, модель, продукт, эксперимент или другой измеримый результат.
</a:t>
            </a:r>
            <a:endParaRPr lang="en-US" sz="13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основ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работа помогает не просто запомнить термины, а понять, как они связаны между собой и почему именно они важны для всей темы.
</a:t>
            </a:r>
            <a:endParaRPr lang="en-US" sz="131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главного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выделять главное из текста, отличать существенное от второстепенного и строить ответ вокруг одного смыслового центра, а не набора разрозненных фактов.
</a:t>
            </a:r>
            <a:endParaRPr lang="en-US" sz="1281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источниками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осваивает поиск и проверку источников, сравнение сведений и аккуратное оформление материала в формате, принятом для учебных работ.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практикой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такую деятельность теория связывается с примерами из жизни, поэтому тема становится не формальной, а действительно осмысленной и полезной.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вообще нужна такая работа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Определить цель работы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218067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именно должно получиться в итоге: объяснение понятия, сравнение, анализ причин и следствий, проверка предположения или создание продукта.
</a:t>
            </a:r>
            <a:endParaRPr lang="en-US" sz="1115" dirty="0"/>
          </a:p>
        </p:txBody>
      </p:sp>
      <p:sp>
        <p:nvSpPr>
          <p:cNvPr id="13" name="Text 3"/>
          <p:cNvSpPr txBox="1"/>
          <p:nvPr/>
        </p:nvSpPr>
        <p:spPr>
          <a:xfrm>
            <a:off x="2007862" y="218067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Сузить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отвечает на вопрос, зачем выполняется работа, и сразу задаёт границы темы, чтобы она не расползалась в слишком общий пересказ главы.
</a:t>
            </a:r>
            <a:endParaRPr lang="en-US" sz="1115" dirty="0"/>
          </a:p>
        </p:txBody>
      </p:sp>
      <p:sp>
        <p:nvSpPr>
          <p:cNvPr id="14" name="Text 4"/>
          <p:cNvSpPr txBox="1"/>
          <p:nvPr/>
        </p:nvSpPr>
        <p:spPr>
          <a:xfrm>
            <a:off x="3745724" y="218067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Избежать широты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цель расплывчата, материал трудно отобрать: появляются лишние факты, а сама работа теряет логику и превращается в набор несвязанных фрагментов.
</a:t>
            </a:r>
            <a:endParaRPr lang="en-US" sz="1115" dirty="0"/>
          </a:p>
        </p:txBody>
      </p:sp>
      <p:sp>
        <p:nvSpPr>
          <p:cNvPr id="15" name="Text 5"/>
          <p:cNvSpPr txBox="1"/>
          <p:nvPr/>
        </p:nvSpPr>
        <p:spPr>
          <a:xfrm>
            <a:off x="5483584" y="218067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сформулированная цель помогает выбрать формат, план и источники, потому что подсказывает, какие сведения действительно нужны для достижения результата.
</a:t>
            </a:r>
            <a:endParaRPr lang="en-US" sz="1115" dirty="0"/>
          </a:p>
        </p:txBody>
      </p:sp>
      <p:sp>
        <p:nvSpPr>
          <p:cNvPr id="16" name="Text 6"/>
          <p:cNvSpPr txBox="1"/>
          <p:nvPr/>
        </p:nvSpPr>
        <p:spPr>
          <a:xfrm>
            <a:off x="7221443" y="218067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критерий 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цель, тем легче проверить, выполнена ли работа, и тем убедительнее выглядит итоговый вывод или практический продукт.
</a:t>
            </a:r>
            <a:endParaRPr lang="en-US" sz="11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Выделить ключевые понятия главы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Выделить ключевые понятия главы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4139401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без случайности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набор опорных элементов ясен, легче избежать случайной темы и построить работу вокруг действительно значимого материала.
</a:t>
            </a:r>
            <a:endParaRPr lang="en-US" sz="1123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394020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и подходы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и источники важны там, где глава связана с идеями, теориями или взглядами разных исследователей; это расширяет возможности для сравнения.
</a:t>
            </a:r>
            <a:endParaRPr lang="en-US" sz="1067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648645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Содержательные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главе есть процессы, формулы, даты или события, их тоже стоит включить: они помогают сделать тему предметной и конкретной.
</a:t>
            </a:r>
            <a:endParaRPr lang="en-US" sz="1116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903269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выделяют определения, чтобы тема опиралась не на общее впечатление, а на точные формулировки и смысловые различия между понятиями.
</a:t>
            </a:r>
            <a:endParaRPr lang="en-US" sz="1067" dirty="0"/>
          </a:p>
        </p:txBody>
      </p:sp>
      <p:sp>
        <p:nvSpPr>
          <p:cNvPr id="16" name="Text 7"/>
          <p:cNvSpPr txBox="1"/>
          <p:nvPr/>
        </p:nvSpPr>
        <p:spPr>
          <a:xfrm>
            <a:off x="270000" y="1157900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выписывают ключевые слова главы: именно они показывают, какие понятия нельзя упустить при выборе темы и построении плана.
</a:t>
            </a:r>
            <a:endParaRPr lang="en-US" sz="110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Сформулировать вопрос или проблему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такое?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становится исследовательской, когда она звучит как вопрос: что это такое и почему это важно для понимания главы и её практического смысла.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 к чему приводит?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задавать вопрос о причинах и последствиях, потому что он сразу требует объяснения, а не простого перечисления признаков.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отличается?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вопрос помогает увидеть различия и сходства между явлениями, а значит — точнее понять границы каждого понятия.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применяется?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тема связана с применением, вопрос о том, где и как это используется, делает работу ближе к реальным ситуациям и примерам.
</a:t>
            </a:r>
            <a:endParaRPr lang="en-US" sz="12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объект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делом уточняют объект: вместо общей темы выбирают конкретное понятие, явление, автора, событие или процесс, о котором будет идти речь.
</a:t>
            </a:r>
            <a:endParaRPr lang="en-US" sz="131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Сузить по контексту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ограничивают тему по аспекту или контексту: например, рассматривают её в повседневной жизни, в школе, в обществе или на одном примере.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Указать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обозначить период, если тема имеет историческое развитие: это делает формулировку точнее и помогает избежать слишком широкого охвата.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объём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проверяют, можно ли тему раскрыть в заданном объёме без лишних отступлений и повторов, сохранив ясный смысловой центр.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4. Уточнить формулировку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замысла к реальности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сроки выполнения с объёмом работы и решите, успеете ли собрать материал без спешки и потери качества.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источников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есть ли учебник, справочники, статьи и надёжные сайты, которые действительно раскрывают тему главы и не дублируют друг друга.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способ сбора данных: для проекта подойдут наблюдение, опрос, измерение или эксперимент; для реферата — работа с несколькими проверенными источниками.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реализуемости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всё с итоговым результатом: если тема выполнима, она укладывается в сроки, даёт понятный объём и позволяет сделать выводы без натяжки.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реферата обычно достаточно минимума надёжных источников, чтобы тезис можно было обосновать без лишней широты.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источников
</a:t>
            </a:r>
            <a:endParaRPr lang="en-US" sz="5595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для уверенной опоры на проверяемые сведения.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Требование к реферату в рамках темы Главы 1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тип темы с ожидаемым результатом: так проще выбрать формат работы и не уйти в слишком общий пересказ главы.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Матрица выбора: тип темы и итоговый продукт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тема связана с определением, выбирайте обзор; если важна логика доказательств — доклад; если нужен практический выход — проект.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к реферату, докладу и проектной работе по теме главы 1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самые удобные заготовки помогают быстро сузить формулировку и собрать базу источников без лишнего объёма и расплывчатых тем.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модели темы подходят для теоретической и сравнительной работы.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презентации: заготовки 1–2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заготовки позволяют показать развитие понятия и его практическое значение, не выходя за рамки главы и школьного формата.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модели помогают связать историю вопроса с повседневным опытом.
</a:t>
            </a:r>
            <a:endParaRPr lang="en-US" sz="2158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презентации: заготовки 3–4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Заготовки 5–6: кейс и мини-исследование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Заготовки 5–6: кейс и мини-исследование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случая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удобен, когда нужно разобрать один конкретный пример: он делает тему наглядной и показывает, как понятие работает в реальной ситуации.
</a:t>
            </a:r>
            <a:endParaRPr lang="en-US" sz="140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мнений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Мини-исследование помогает перейти от общего рассуждения к данным: короткий опрос, таблица ответов и выводы делают работу самостоятельной и убедительной.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формата особенно полезны для темы главы 1, если важно не только объяснить термин, но и показать его проявление в школьной среде.
</a:t>
            </a:r>
            <a:endParaRPr lang="en-US" sz="140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форматов показывает, что для темы главы 1 важен не объём данных, а их соответствие цели: цифры должны вести к выводу.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Заготовки 7–8: статистика и эксперимент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Реферат и проект обычно требуют больше опорных материалов, чем короткий доклад; при эксперименте на первый план выходят измерения и интерпретация результатов.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ориентиры для школьных рефератов, докладов и проектов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и оценки спорной темы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построена как последовательность: вопрос, аргументы, сопоставление позиций, проверка доказательств и итоговый вывод.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Заготовки 11–12: ошибка и влияние факторов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мифа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удобно разбирать через проверку формулировок: что действительно подтверждается источниками, а что повторяется без доказательств или основано на привычном стереотипе.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3173864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фактор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анализа влияния фактора важно заранее отделить его от второстепенных условий, иначе вывод окажется случайным и не связанным с темой главы.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6077728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вывода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работа показывает не только результат, но и границы вывода: где он работает, в каких случаях требует уточнения и какие данные нужны дополнительно.
</a:t>
            </a:r>
            <a:endParaRPr lang="en-US" sz="13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хороший текст или выступление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 темы, цели и вопроса, чтобы слушатель сразу понял, о чём идёт речь и почему выбранный материал действительно требует рассмотрения.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основной части держите 3–5 тезисов: каждый тезис должен подтверждаться примером, наблюдением, цитатой или кратким объяснением причин и следствий.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выводе не повторяйте текст дословно: кратко сформулируйте ответ на вопрос работы и покажите, к чему приводит сделанный анализ.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источников и, при необходимости, приложения подтверждают добросовестность работы и помогают быстро проверить факты, термины и примеры.
</a:t>
            </a:r>
            <a:endParaRPr lang="en-US" sz="121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работы полезно сверить план и источники: это помогает удержать логику главы и не смешивать факты с примерами без связи.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 источники: что должно быть готово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план помогает не распыляться, а продуманные источники делают тему главы 1 доказательной и удобной для защиты.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к структуре работы и отбору источников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которую можно защитить уверенно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тема к главе 1 не должна быть широкой или случайной: ясный вопрос, проверяемые источники и аккуратная логика делают работу понятной, убедительной и выполнимой.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2026-07-26T06:00:00Z</dcterms:created>
  <dcterms:modified xsi:type="dcterms:W3CDTF">2026-07-26T06:00:00Z</dcterms:modified>
</cp:coreProperties>
</file>