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отряда Хищные: значение и особенности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Хищные — более 280 видов млекопитающих с уникальными признаками и экологической ролью.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эволюция хищных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появились около 60 миллионов лет назад от мелких древесных предков — миацид. За время эволюции отряд разделился на разные семейства с уникальными охотничьими навыками и адаптациями.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хищных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для охоты 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имеют острые резцы и клыки, которые позволяют разрывать плоть добычи. Коренные зубы с режущими краями помогают измельчать мясо эффективно.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челюсть и мозг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мускулатура челюсти обеспечивает крепкий захват, а крупный мозг способствует сложному поведению и охотничьим стратегиям.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Анальные железы и территориальность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используют анальные железы для меток территории, что помогает избегать конфликтов и устанавливать свои границы в среде обитания.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ареалы обитания хищников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включает семейства: кошачьи, псовые, медвежьи, куньи, гиеновые и ластоногие с разнообразным образом жизни.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обитают в лесах, тундре, пустынях, степях, горах и морских прибрежных зонах по всему миру.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этого отряда могут быть как наземными, так и водными, адаптированными к самым разным климатическим условиям.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Львы, тигры, волки, медведи и тюлени — яркие примеры разнообразия и приспособленности хищных к разным средам.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жевательные мышцы и компактный череп обеспечивают быструю смерть добычи и эффективное измельчение мяса при питании.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зубов и черепа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хищных характеризуется мощным развитием клыков и резцов. Коренные зубы имеют острые режущие поверхности, подходящие для мясной диеты.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черепа и зубов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 в пищевых цепях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в основном мясом, занимая верхние или средние уровни в пищевой иерархии.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консументы второго и третьего порядка, они регулируют численность травоядных и мелких хищников.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благодаря контролю популяций предотвращает переедание растительности и способствует сохранению экосистем.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представителей семейств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Куньи обладают самым широким видовым разнообразием, отражая широкую адаптивность отряда.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свидетельствует о разных экологических нишах и эволюционных стратегиях хищных.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млекопитающих,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внешнего вида хищников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и гибкость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Мускулистое тело и гибкая шея обеспечивают хищникам силу и манёвренность в погоне и ловле добычи. Удлинённый хвост помогает сохранять равновесие при быстром беге.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холодных регионах имеют густой двойной мех и слой подкожного жира, предохраняющий от мороза и помогая запасать энергию на зиму.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ластоногих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хищники, такие как тюлени, обладают плавниками и плотным жировым слоем для эффективного плавания и поддержания температуры в холодных водах.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крупнейший хищник по массе, в то время как более мелкие виды, например ласка, весят менее одного килограмма.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кг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может достигать у самых крупных представителей, таких как белый медведь, показывая рекордный размер в отряде.
</a:t>
            </a:r>
            <a:endParaRPr lang="en-US" sz="2249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сборник по биологии млекопитающих, 2022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933930"/>
            <a:ext cx="4794300" cy="14453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строения костей и мышц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тела и особенности скелета разных семейств отряда Хищные.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строение тела напрямую связаны с образом жизни и предпочтительным типом добычи у каждого вида.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хищники характеризуются мощными лапами с острыми когтями, хорошо развитым зрением и обонянием. К примеру, медведи и волки обладают навыками охоты и ориентирования на суше.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хищники, такие как тюлени, имеют плавники для передвижения, толстый жировой слой и способность длительно находить пищу под водой, адаптируясь к морской среде и холодному климату.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хищников наземных и водных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структуры и поведение хищников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львы и гиены создают стаи и прайды с чёткой иерархией, где каждый имеет свою роль для эффективной охоты и защиты территории.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кошачьих ведут одиночный образ жизни, что связано с территориальностью и охотничьей стратегией каждого отдельного животного.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 у социальных хищников увеличивает шанс успешного улова и помогает защищать потомство от конкурентов и хищников.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Кошачьи и их материнская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кошачьих мать самостоятельно воспитывает детёнышей, обеспечивая их пищей и защитой. Малыши учатся охотиться под присмотром матери, чтобы успешно выжить во взрослом возрасте.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поддержка у волков и львов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стаях волков и прайдах львов несколько взрослых участников помогают заботиться о потомстве: охраняют, приносят пищу и обучают молодняк охотничьим навыкам.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враги, конкуренция и угрозы для хищников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деятельность, включая охоту и браконьерство, оказывает значительное давление, снижая численность многих хищных видов.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передающиеся как среди животных, так и от человека, часто приводят к ослаблению здоровья и сокращению популяций хищников.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 другими хищниками за пищу и территорию вызывает борьбу за ресурсы, что влияет на выживаемость отдельных видов.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местообитаний из-за вырубки лесов, строительства и загрязнения приводит к уменьшению жизненного пространства и ресурсов.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угрозы для видов хищных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хищные находятся под риском из-за антропогенных факторов и изменения климата, ухудшая перспективы сохранения их популяций.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видов нуждается в срочных мерах охраны, несмотря на стабильные или растущие популяции части хищников.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 год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домашние и служебные животные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собак и кошек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10 000 лет назад люди начали одомашнивать собак и кошек, закрепляя с ними тесную связь в жизни и хозяйстве.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собак в охоте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помогают человеку в охоте, применяя свои природные инстинкты и способности выслеживать добычу.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работа собак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и служебные собаки участвуют в поиске людей, охране объектов и обнаружении опасных веществ.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борьба с грызунами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с давних времён используются для контроля численности грызунов в домах и хозяйственных постройках.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символизирует стойкость и выносливость у европейских народов, а медведь давно признан национальным символом России, отражая силу и мудрость.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виды отряда Хищные в культуре и науке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часто ассоциируется с властью и отвагой, широко используется в геральдике и мифологии, присутствует в сказках и научных исследованиях о животных.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к выживанию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Маскирующая окраска помогает хищникам сливаться с окружением и оставаться незамеченными при охоте и защите от врагов.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Усиленный слух и обоняние обеспечивают своевременное обнаружение добычи и опасностей в среде обитания.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подкожного жира и густой мех у северных видов способствуют сохранению тепла и успешной охоте в суровых условиях.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охрана хищных животных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как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снижает популяции многих редких видов хищников, приводя к локальному исчезновению и нарушению экосистем.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разрушает естественную среду обитания, ограничивая доступ к пищевым ресурсам и укрытиям.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реинтродукция животных, таких как тигры и зубры, помогают восстановить утраченные популяции и поддержать биоразнообразие.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хищных для природы 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обеспечивают экологический баланс, контролируя численность животных и предотвращая деградацию экосистем, и играют важную роль в культуре и науке, требуя охраны.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2026-05-08T02:17:56Z</dcterms:created>
  <dcterms:modified xsi:type="dcterms:W3CDTF">2026-05-08T02:17:56Z</dcterms:modified>
</cp:coreProperties>
</file>