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 for Personal Information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 о себе и безопасное знакомство на английском.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английского, при знакомстве в классе и при заполнении простых анкет такие вопросы помогают быстро начать разговор. Важно уметь отвечать коротко, понятно и не называть лишние личные данные.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чаще всего используют простые данные о человеке: имя, фамилию, возраст, страну, город, класс, школу и хобби. Это основа для первых диалогов на английском.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начального уровня особенно важны слова name, age, city, school и hobby. Они часто встречаются в вопросах, ответах и небольших письменных заданиях.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для анкет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анкетах обычно спрашивают то, что помогает представить ученика: имя, возраст, класс, школу и место проживания. Такие сведения легко написать короткой фразой.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сообщать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Пароль, адрес, номер телефона, номер карты и код подтверждения нельзя сообщать незнакомым людям. Эти данные относятся к личной безопасности, а не к обычному знакомству.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нужных слов помогает отвечать уверенно и без ошибок. А понимание границы между обычной и чувствительной информацией делает общение спокойным и безопасным.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личная информация изучается на уроке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знакомства в классе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71037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тебя зовут?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your name? задают первым, потому что знакомство обычно начинается с имени. Ответ должен быть коротким и полным: My name is… или I’m…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91409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тебе лет?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old are you? помогает узнать возраст собеседника. На этом уровне лучше отвечать просто: I’m 12 years old, без сложных объяснений.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011781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 ты?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Where are you from? показывает, из какой страны или города человек. Такой вопрос часто помогает продолжить разговор и найти общую тему.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32153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ты учишься?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school do you go to? подходит для школьного общения. Она помогает уточнить учебу собеседника и звучит естественно в разговоре между одноклассниками.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452525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тебе нравится?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are your hobbies? или What do you like? узнает интересы человека. Ответы о спорте, чтении, рисовании или музыке делают беседу более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73" y="1935209"/>
            <a:ext cx="462987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ответ и цель общения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вопрос помогает узнать нужную информацию и дать безопасный короткий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ответы помогают быстро познакомиться, а структура вопроса подсказывает, какую информацию нужно сообщить.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урока английского языка для 6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ответы на английском языке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о имени используют My name is… или I’m … Имя пишут с заглавной буквы, а сама фраза должна звучать спокойно и естественно.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удобно называть полной фразой: I’m 12 years old. Такой вариант звучит проще и правильнее, чем буквальный перевод с русского языка.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 о городе или стране, используют I’m from Kazan или I’m from Russia. Эта модель часто встречается в школьных диалогах и анктах.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о школе можно сказать I go to School No. 5 или I study at School No. 5. Главное — говорить коротко и без лишних деталей.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ученики говорят I like football, reading, drawing and music. Такие ответы легко запомнить и можно менять, добавляя свои интересы по необходимости.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вопросы о личной информации нужны для первого знакомства и быстрого начала диалога в 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 — самый частый пункт, а школа и хобби уточняют разговор после первых вопросов.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содержанию темы урока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которые встречаются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анкета обычно начинается с имени, фамилии, возраста и класса. Затем добавляют школу и город, чтобы быстро понять, кто заполняет форму. Такие поля помогают собрать только нужные сведения без лишних подробностей.
</a:t>
            </a:r>
            <a:endParaRPr lang="en-US" sz="85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попросить дополнительно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анкету включают телефон, адрес электронной почты, любимый предмет, кружок или интересы. Эти пункты появляются не всегда, поэтому важно внимательно читать задание и заполнять только нужные строки.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аккуратная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заполненной анкете данные пишут коротко и разборчиво: имя с большой буквы, возраст цифрами, город без лишних слов. Аккуратный бланк помогает быстро проверить ответы и не перепутать личные сведения.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 в анкете ученика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безопасно отвечать на личные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отличить обычное знакомство от подозрительного запроса.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 сведений нельзя сообщать посторонним без необходимости.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Пароль, код, номер карты, точный адрес и личные данные семьи относятся к запретной информации в обычном знакомстве.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личной безопасности для школьников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13085"/>
            <a:ext cx="6060571" cy="2397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просьба звучит по-разному: грубо, нейтрально и вежливо. Вежливая форма делает общение спокойнее и безопаснее.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could you и could I помогают задавать личные вопросы уважительно и не выглядят требовательно.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6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 невежливые формулировки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02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5891" y="2057985"/>
            <a:ext cx="381790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спрашивают в школьных ситуациях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часто уточняют при знакомстве, в играх и на учебных заданиях. В обычной школьной ситуации достаточно короткого ответа, без лишних подробностей о дате рождения или семейной информации.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уроках, в кружках и на школьных мероприятиях чаще всего просят назвать имя и класс. Эти данные нужны, чтобы обратиться к ученику правильно и быстро понять, к какой группе он относится.
</a:t>
            </a:r>
            <a:endParaRPr lang="en-US" sz="1193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город помогают понять, где учится ребёнок и откуда он приехал. Такие сведения уместны в диалоге, анкете или на совместном мероприятии, если они действительно нужны.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занятия, спорт, книги и предметы помогают поддержать разговор и найти общие темы. Эти сведения безопасны для знакомства и делают общение более живым и дружелюбным.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поездках, секциях и официальных школьных формах иногда просят контакт родителя. Эту информацию записывают только по необходимости и хранят аккуратно, без лишнего распространения среди посторонних.
</a:t>
            </a:r>
            <a:endParaRPr lang="en-US" sz="11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сообщать чаще, а что нельзя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вопрос к обычному знакомству, тем чаще он встречается в классе. Секретные данные не нужны для простого разговора.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возраст и город используются чаще всего, а пароль не сообщают никогда. Чем личнее информация, тем осторожнее с ней нужно обращаться.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6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репликами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карточках можно увидеть простые фразы: Hello! , What is your name? , I’m from Moscow, I like drawing. Они помогают ученикам не теряться, держать порядок вопросов и отвечать спокойно, без длинных объяснений и сложных слов.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у парты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стоят у парты и обмениваются короткими репликами. Один вежливо спрашивает имя, возраст и город, а второй отвечает полными, но очень короткими предложениями. Такой диалог легко произнести вслух и удобно запомнить.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короткий диалог на уроке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короткого знакомства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устного и письменного общения на уроке английского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вопросах и ответах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ответах часто забывают заглавную букву в имени и точку в конце предложения. Ещё одна частая ошибка — писать My age is 12 вместо более естественного I’m 12.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вопросе порядок слов отличается от русского. Ошибки в начале фразы делают вопрос непонятным, поэтому полезно запоминать готовые модели целиком и повторять их вслух.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слова please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важна даже в простом школьном диалоге. Без please просьба звучит резче, а с ним вопрос становится мягче, уважительнее и спокойнее для собеседника.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задавать сразу несколько вопросов подряд, собеседник теряется и отвечает неуверенно. Лучше двигаться по одному шагу: сначала имя, потом возраст, затем город или хобби.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личная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вопрос безопасен. Если просят пароль, код или домашний адрес, нужно остановиться и не отвечать автоматически, даже если вопрос звучит спокойно.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безопасные и небезопасные данные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сведения подходят для знакомства и школьных заданий, другие нужно держать в тайне. Важнее не только что спросили, но и кому это сказали.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данные помогают общению, а конфиденциальные нужно скрывать. Наиболее осторожного обращения требуют пароль, адрес и номер карты.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6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темы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начать разговор, задать вопрос и ответить коротко. Их удобно выучить как готовые модели для класса и домашней практики.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вопросы и ответы составляют основу знакомства. Если знать эти модели, можно уверенно вести простой диалог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6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name is Lena. I’m 12 years old. Такие ответы звучат естественно и сразу дают собеседнику самую нужную информацию без лишних подробностей.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from Samara. I study at School No. 21. Эти фразы подходят для знакомства в классе, анкете или небольшой устной беседе.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swimming and reading. Короткий ответ помогает быстро продолжить разговор и назвать то, что действительно интересно самому ученику.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сведения стоит добавлять только тогда, когда это уместно и безопасно. В обычном диалоге достаточно простых фраз, понятных и удобных для ответа.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коротких ответов ученика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 for Personal Information: 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вежливо знакомиться, отвечать коротко и распознавать безопасные и личные данные. Такие навыки помогают на уроке английского, в анкете и в повседневном школьном общении.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2026-05-30T15:13:42Z</dcterms:created>
  <dcterms:modified xsi:type="dcterms:W3CDTF">2026-05-30T15:13:42Z</dcterms:modified>
</cp:coreProperties>
</file>