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4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Саркодовые: основные черты и значение
</a:t>
            </a:r>
            <a:endParaRPr lang="en-US" sz="2745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с ложноножками, важные для экосистем и науки.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Саркодовые были описаны с развитием микроскопии в XVIII–XIX веках. Их исследование раскрывает особенности одноклеточных и используется в школьной биологии для понимания простейших организмов.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изучения саркодовых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саркодовые: определение и классификация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 к царству Протисты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Саркодовые относятся к простейшим, для которых характерны ложноножки — структуры без постоянной формы тела. Это разнообразная группа с свободноживущими и паразитическими формами.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псевдоподий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включает корненожек с широкими ложноножками, фораминифер с раковинами, радиолярий с остовыми структурами и солнечников с лучеобразными выростами для передвижения и питания.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роли саркодовых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Саркодовые играют ключевую роль в экосистемах, участвуя в пищевых цепях и разложении органики, что поддерживает баланс в пресных и морских водах, а также в почве.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444" y="1466362"/>
            <a:ext cx="153563" cy="17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263" y="2378058"/>
            <a:ext cx="101925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75" y="3289748"/>
            <a:ext cx="135900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263" y="4201430"/>
            <a:ext cx="101925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клетки саркодовых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наследственную информацию и контролирует жизненные процессы клетки саркодовых.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плотного эктоплазматического слоя и более жидкой эндоплазмы внутри.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Ложноножки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за счет вытекания цитоплазмы и отвечают за движение и питание.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Сократительная удаляет лишнюю воду, пищеварительная переваривает захваченную пищу.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Ложноножки: строение, разновидности и функции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ложноножек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Ложноножки бывают широкими у корненожек, тонкими и нитевидными у филоподий, а также лучеобразными у аксолюбоподий. Их структура отражает адаптацию к разным условиям жизни.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жизни саркодовых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обеспечивают движение клетки, захват и транспорт пищи, а у радиолярий и фораминифер служат элементами скелета или ловушки для микроскопической добычи.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распространение саркодовых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свободноживущие, однако некоторые виды паразитируют на растениях, животных или человеке, что влияет на их экологическую нишу.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Саркодовые занимают пресные водоемы, морские акватории, влажную почву и донные слои, успешно приспосабливаясь к разнообразным условиям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бинарное деление — основной способ, при котором клетка делится пополам, давая две дочерние клетки.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образуются споры или происходит многоядерное деление, обеспечивая выживание в разных условиях.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процесс у саркодовых слабо выражен или отсутствует, что упрощает цикл их размножения.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размножения у саркодовых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720189"/>
            <a:ext cx="4867800" cy="19900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представители класса Саркодовые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саркодовых и их сред обитания в природе.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саркодовых проникли практически во все влажные экологические ниши.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биологические справочники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обыкновенная: строение и особенности жизни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Питается бактериальной и одноклеточной пищей, образуя пищеварительные вакуоли посредством захвата пищи ложноножками. Обитает в стоячих водоемах с богатым органическим содержимым.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Имеет неправильную овальную форму, активно меняет очертания благодаря ложноножкам. Двигается медленно, ползая по поверхности субстрата.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саркодовых в пищевых цепях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консументы в экосистемах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Саркодовые поглощают бактерии и мелкие водоросли, функционируя как первичные потребители и поддерживая баланс микроорганизмов в водных и почвенных средах.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микрозообентоса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источником питания для мелких беспозвоночных — ракообразных и червей, участвуя в сложных пищевых сетях и способствуя переработке детрита.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движения и питания саркодовых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Амёбоидное движение обеспечивается выдвижением ложноножек, за счёт которых цитоплазма перетекает вперёд, позволяя клетке плавно перемещаться по поверхности.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у саркодовых происходит путём фагоцитоза: ложноножки охватывают пищу, формируя пищеварительную вакуоль, где происходит её переваривание.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Непереваренные остатки собираются в пищеварительной вакуоле и выводятся через клеточную мембрану, обеспечивая эффективное усвоение питательных веществ.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цист и выживание в сложных условиях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Циста может сохранять жизнеспособность длительное время, а при улучшении условий возобновляется активность клетки и её нормальная жизнедеятельность.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неблагоприятных факторах, таких как засуха или холод, саркодовые образуют цисту с плотной оболочкой, переходя в состояние покоя для защиты.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Саркодовые и вклад в формирование осадочных пород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известковых и кремнистых панцирей саркодовых способствует созданию мела, известняка и глубокоморских осадков, важных для геологических исследований.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Доминирующий вклад фораминифер свидетельствует о важной роли этих организмов в формировании осадочных пород и геохронологическом анализе.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биологические справочники, данные 2023 года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31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Саркодовые как паразиты: дизентерийная амёба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646850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Передача инфекции происходит через загрязнённую воду и пищу; заболеваемость выше в тропических регионах с плохой санитарией.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46850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Дизентерийная амёба является кишечным паразитом человека, вызывая заболевание амёбиаз с характерными симптомами — болью в животе и кровавым поносом.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131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саркодовых для человека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5067450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саркодовых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Саркодовые способствуют очистке водоёмов и участвуют в формировании минеральных осадков, являясь индикаторами экологического состояния среды.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067450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Промысловое и медицинское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Фораминиферы помогают геологам искать полезные ископаемые, а паразитические виды требуют контроля из-за риска заболеваний у человека и животных.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приспособления саркодовых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изменять форму способствует скрытию от хищников и адаптации к меняющимся условиям среды, повышая выживаемость.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цист позволяет сохранять жизнеспособность в периоды засухи и холода, обеспечивая защиту от неблагоприятных факторов.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выделяют токсичные вещества, которые подавляют рост бактерий и отпугивают потенциальных врагов.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Радиолярии и фораминиферы имеют твёрдые минеральные оболочки, защищающие их от механических повреждений и хищников.
</a:t>
            </a:r>
            <a:endParaRPr lang="en-US" sz="9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Фоссилии саркодовых: геологическая ценность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видового состава помогает реконструировать древние климатические условия и перемещения континентов в истории Земли.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Окаменелые панцири саркодовых широко используют для определения возраста и условий формирования осадочных пород в геологии.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свободноживущей амёбы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цикла и условия переходов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саркодовых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амёбы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способна восстанавливать целостность после разделения на части, благодаря высокой пластичности и адаптивности клеточной структуры. Это уникальное свойство помогает ей выживать в сложных условиях.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скелеты радиолярий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Радиолярии создают сложные ажурные скелеты из кремнезёма с симметричной формой, которые прекрасно сохраняются в осадках. Это делает их важными объектами палеонтологических исследований.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фораминифер в геологии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Фораминиферы помогают учёным в поисках нефти благодаря специфическому составу и структуре известковых панцирей, отражающих особенности геологического разреза.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саркодовых в природе и науке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Саркодовые обеспечивают разложение органики, участвуют в формировании осадочных пород и индикаторах экосистем, что делает их важными для биологии, экологии и геологии.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2026-05-09T10:57:34Z</dcterms:created>
  <dcterms:modified xsi:type="dcterms:W3CDTF">2026-05-09T10:57:34Z</dcterms:modified>
</cp:coreProperties>
</file>