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 литературе и культуре Древнего государства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Руси стала основой древнерусских книг и образов.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подарила русской культуре первые книги, жанры и героев. Через летописи, жития и воинские повести можно увидеть, как люди понимали веру, долг, власть и ответственность перед родной землёй.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Русь на уроках литературы
</a:t>
            </a:r>
            <a:endParaRPr lang="en-US" sz="316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рассказывают о Руси
</a:t>
            </a:r>
            <a:endParaRPr lang="en-US" sz="3166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сохранила сведения о происхождении Руси, князьях и важных событиях, соединяя исторический рассказ с авторским взглядом летописца.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 показывает, каким должен быть правитель: справедливым, деятельным, ответственным и внимательным к людям и их нуждам.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рассказывает о неудачном походе князя Игоря и превращает историческое событие в яркий образ судьбы Русской земли.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Бориса и Глеба и «Сказание о Борисе и Глебе» раскрывают идеалы святости, смирения и братской верности, важные для древнерусской культуры.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как главная книга о ранней Руси
</a:t>
            </a:r>
            <a:endParaRPr lang="en-US" sz="318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записывала события по годам и помогала сохранить память о князьях, войнах, крещении Руси и других переломных моментах древней истории.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летописью считается «Повесть временных лет», связанная с киевской книжной традицией и именем Нестора; её создавали в монастырской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29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различались по форме, но были объединены общей целью — хранить память и воспитывать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заметны историческая память и нравственный смысл; различается лишь способ рассказа и роль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основным жанрам древнерусской литературы XI–XII веков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памятники литературы Древней Руси
</a:t>
            </a:r>
            <a:endParaRPr lang="en-US" sz="287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 чём рассказывают ключевые произведения и почему они важны для истории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что древнерусская литература одновременно объясняла прошлое и воспитывала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литературные памятники XI–XII веков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Князь, дружина и образ защитника Руси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древнерусских текстах — не только правитель, но и военный вождь, от которого ждут решительности, заботы о земле и умения удерживать порядок.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помогает князю в бою и в советах: она изображается как круг верных спутников, разделяющих опасности, победы и ответственность за общее дело.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воинских повестях особенно ценятся храбрость, верность, честь и готовность пожертвовать собой ради Русской земли и её будущего.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древнерусского текста от события к книге
</a:t>
            </a:r>
            <a:endParaRPr lang="en-US" sz="282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устный рассказ превращался в письменный памятник.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походом князя Игоря Святославича на половцев в 1185 году. Оно показывает реальное событие, но делает его важным для всей Руси, а не только для одного князя.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и его место в теме Руси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выделяется образностью, сильными чувствами и призывом к единству князей. Благодаря этому оно стало одним из главных памятников древнерусской литературы.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Русской земли в «Слове о полку Игореве»
</a:t>
            </a:r>
            <a:endParaRPr lang="en-US" sz="265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Русь через леса, степи, реки, солнце и ветер. Природа не просто фон, а живой участник событий, который помогает почувствовать судьбу земли.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Родины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тучи и необычные явления в тексте передают предчувствие беды. Так природа словно предупреждает людей о трудном испытании и усиливает напряжение рассказа.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знаки тревоги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Ярославны делает произведение особенно трогательным. Её обращение к силам природы показывает любовь, верность и тревогу за мужа и за воинов.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«Слове» Русь нуждается не только в силе, но и в согласии правителей. Автор напоминает, что разобщённость ослабляет землю и делает её уязвимой.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князей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древнерусские тексты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черты особенно заметны в летописях, житиях и воинских повестях, где история всегда связана с оценкой поступков.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духовные и нравственные ценности: древнерусские тексты не просто рассказывают о событиях, а учат понимать их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памятникам древнерусской литературы XI–XII веков.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древнерусской литературы и их черты
</a:t>
            </a:r>
            <a:endParaRPr lang="en-US" sz="2959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древнерусских текстах оцениваются поступки и характер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ценятся не только за силу, но и за нравственный выбор, ответственность и отношение к людям.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«Поучение Владимира Мономаха»; житийная традиция.
</a:t>
            </a:r>
            <a:endParaRPr lang="en-US" sz="15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произведения часто строятся на повторе и параллельных оборотах. Такой прием делает речь торжественной, ритмичной и легко запоминающейся при чтении вслух.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древнерусских текстов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заметна церковная лексика и высокий стиль. Это подчеркивает важность темы, а также связывает повествование с верой, храмом и книжной культурой.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охотно используют образы-символы: солнце, тьму, землю, море, оружие, птиц. Через них историческое событие становится ярким и понятным.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восходят к устному рассказу. Поэтому в них слышны живые обращения, эмоциональные восклицания и интонации, близкие народной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 Руси переписывали вручную, поэтому каждый экземпляр был редкостью. Работа требовала терпения, аккуратности и знаний, а ошибка в тексте могла изменить смысл.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и книжная культура Руси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трудились в монастырях, храмах и княжеских центрах. Они использовали пергамент, чернила и уставное письмо, а их труд сохранял память о событиях для 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текстах о Руси так важна тема единства
</a:t>
            </a:r>
            <a:endParaRPr lang="en-US" sz="27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согласия звучит особенно сильно в произведениях, связанных с военными событиями и княжескими конфликтами.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единства помогает авторам показать: общие действия и согласие князей важнее личной славы и соперничества.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древнерусских исторических и воинских памятников.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литературному образу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исторический факт становится древнерусским литературным произведением.
</a:t>
            </a:r>
            <a:endParaRPr lang="en-US" sz="14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помогают школьникам увидеть, что сила характера связана не только с мужеством, но и с мудростью, верностью слову и готовностью отвечать за свои поступки.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идеи древнерусской литературы
</a:t>
            </a:r>
            <a:endParaRPr lang="en-US" sz="2788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тексты учат любви к родной земле, уважению к старшим и ответственности перед народом. Эти ценности показывают, как человек должен вести себя в трудных обстоятельствах.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милосердие, смирение и честность. Герой становится примером не только в бою, но и в умении признавать ошибку, сдерживать гордость и заботиться о других.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земли, города и памятники книжности
</a:t>
            </a:r>
            <a:endParaRPr lang="en-US" sz="2881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Киев: город летописцев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был одним из главных центров книжной культуры Древней Руси. Здесь создавались и переписывались тексты, а Софийский собор стал символом духовной и культурной жизни. Именно такие города связывали историю, веру и письменное слово.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земля берестяных грамот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Новгороде особенно хорошо сохранились следы повседневной письменности. Берестяные грамоты показывают, что письмо было нужно не только книжникам, но и обычным людям. Городские находки помогают представить живую картину домонгольской Руси.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Владимир: княжеский центр и рукописная традиция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Владимире книжность поддерживали княжеский двор, храмы и монастыри. Архитектура города и миниатюры в рукописях помогают увидеть, как выглядела Русь в XI–XII веках. Через эти памятники прошлое становится наглядным и близким.
</a:t>
            </a:r>
            <a:endParaRPr lang="en-US" sz="10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даты и события, связанные с Русью
</a:t>
            </a:r>
            <a:endParaRPr lang="en-US" sz="289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основные исторические вехи, с которыми связаны древнерусские тексты.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литературные памятники тесно связаны: литература сохраняла память о важных этапах становления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историческая традиция; «Повесть временных лет»; «Слово о полку Игореве».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 памяти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оставила не только памятники истории, но и книги, в которых звучат вера, долг, честь и любовь к родной земле. Поэтому её наследие остается живым и сегодня.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2026-05-22T23:19:21Z</dcterms:created>
  <dcterms:modified xsi:type="dcterms:W3CDTF">2026-05-22T23:19:21Z</dcterms:modified>
</cp:coreProperties>
</file>