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F. An Australian Murder Mystery: ключевые темы и актуальность для изучения английского языка
</a:t>
            </a:r>
            <a:endParaRPr lang="en-US" sz="2809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Детективный сюжет раскрывает австралийскую культуру и развивается через изучение языка.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культура Австралии на рубеже веков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культура Австралии на рубеже веков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динамичное мультикультурное общество с развитой правовой системой. Рост интереса к преступлениям в СМИ и значимость детективной литературы влияют на восприятие правосудия и формируют контекст дела.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Локация и обстоятельства: пригород Мельбурна ночью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происшествия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спокойном пригороде Мельбурна в июле 1999 года, поздним вечером. Жертва — предприниматель Питер Смит, найден с признаками борьбы.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было слабым, шел дождь, стоял туман. В полицию не поступило прямых свидетельств, а орудие убийства необычно и не найдено.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Смит, 42 года, владелец автомобильного бизнеса, активный член местного сообщества. Известен как семейный человек с тремя детьми.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родственниками и соседями возникали конфликты, усиливая психологическое давление на него.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месяцы испытал финансовые трудности, что привело к напряжённости с деловыми партнёрами.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Смит: личность, статус и окружение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личная и профессиональная жизнь стала центром множества сложных ситуаций, важных для расследования.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день Питера Смита: хронология ключевых событий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заканчивается в 21:15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покидает офис после напряжённого дня, отмечается его усталость и беспокойство о будущем бизнеса.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в бар и встречи с знакомыми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баре он общается с тремя разными людьми, обсуждая личные и деловые вопросы, отмечают смешанные эмоции на его лице.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тела в 6:30 утра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находят тело на улице. Рядом — портфель с вещами, мобильный телефон выключен, что вызывает вопросы у следствия.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улики, собранные на месте происшествия, и их роль в расследовании.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Вещественные доказательства: сведения и анализ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не дают однозначных указаний на преступника, что осложняет расследование.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Полицейские рапорты 1999–2000 гг.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спад раскрываемости ярко выражен, отражая сложности урбанистической полиции.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раскрываемости убийств в Австралии, 1990–2000 гг.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раскрываемости подчеркивает необходимость обновлений в следственных методах и ресурсах.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юстиции Австралии, 2001 г.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Опрошены 47 человек, включая близких и коллег Питера Смита, для выявления возможных мотивов и свидетелей.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последних звонков выявляет напряжённые финансовые отношения и возможные конфликты в бизнесе.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Эксперты выделяют три мотива, расследуемые как ключевые: долговые обязательства, конкуренция и личные разногласия.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следствия: полиция и эксперты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подозреваемых: досье и алиби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Бывший партнёр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криминальное прошлое, финансовые споры с жертвой. Алиби вызывает сомнения.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Недовольный сотрудник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Выражал угрозы Питеру из-за увольнения. Подтверждение алиби частичное.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Супруга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 почве измены, эмоционально напряжённое состояние на момент преступления.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прохожий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Заметен на видеозаписи поблизости, не имеет прямой связи с жертвой.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выводы: проблемы идентификации и пробелы в доказательствах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выводы: проблемы идентификации и пробелы в доказательствах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выявил совпадения по роду, но не полный профиль, что исключает точную идентификацию подозреваемого.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обуви схожи с двумя подозреваемыми, а видеозапись с плохим освещением фиксирует лишь силуэты, не позволяя сделать выводы.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и национальные СМИ активно публиковали материалы о деле Смита, тщательно анализируя хронологию и версии, что привлекало широкую аудиторию и формировало общественное мнение.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внимание и роль СМИ в освещении дела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заголовки и интервью с экспертами усиливали интерес общественности, оказывая косвенное давление на полицию и прокурорские органы в процессе расследования.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регулярно выпускали спекулятивные версии, создавая необоснованные версии и подогревая интригу вокруг дела, формируя образ загадочного и сложного преступления.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резонанс вызвал повышенное внимание к методам расследования и судебной системе Австралии, выявив важность информированности населения и роли СМИ в уголовном процессе.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500043"/>
            <a:ext cx="5163300" cy="2422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ошибки: потеря мелких улик, допросы с недостаточной квалификацией, утечки информации, влияние общественного мнения на ход дела.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ошибок расследования: последствия для дела Смита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перечисленных ошибок существенно снизила качество и скорость расследования, увеличив риск ошибочных выводов.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независимой экспертной комиссии, 2001 г.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Юридический контекст австралийского судопроизводства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присяжных в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присяжных — ключевой элемент системы, обеспечивающий гражданский контроль над правосудием. Обвинения требуют доказательств вне разумного сомнения, что часто приводит к оправдательным приговорам.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 США и Британией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и Великобритании схожие требования к доказыванию вины, однако различия в процедуре и роли адвокатов влияют на исход дел и степень справедливости судебных решений.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Эксперты выявили: 85% из возможных сценарием указывают на личный мотив, что отражает глубокое знание жертвы и тщательно спланированные действия.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того, что убийца имел тесную эмоциональную связь с жертвой, подтверждается профайлерскими данными.
</a:t>
            </a:r>
            <a:endParaRPr lang="en-US" sz="218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Аналитический отчёт криминалистической службы, 2000 г.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XXI века: повторное открытие дела и новые методы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XXI века: повторное открытие дела и новые методы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2006 году дело Смита было возобновлено с использованием современных методов ДНК-анализа, включая секвенирование и профилирование старых образцов, ранее считавшихся непригодными.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Применялась цифровая криминалистика: анализ телефонных данных и расширенные базы подозреваемых позволили выявить новые потенциальные связи и проверить устаревшую информацию.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общий рост раскрываемости дел благодаря ДНК-тестированию, дело Смита остаётся нерешённым из-за особенностей улик и их качества.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внедрения ДНК-экспертизы на раскрываемость дел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эффективность ДНК-методов, однако даже лучшие технологии не гарантируют стопроцентного раскрытия сложных преступлений.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юстиции Австралии, статистика 2011 г.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социальные реформы: влияние «дела Смита»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2002 год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нерешённого дела были введены новые стандарты хранения вещественных доказательств с обязательной электронной регистрацией.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2005 год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Улучшены протоколы допросов подозреваемых с привлечением психологов для повышения качества получения информации.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 год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Увеличено финансирование криминалистических лабораторий, внедрены электронные архивы для систематизации дел и более эффективного взаимодействия ведомств.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медийные отклики на дело Смита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Документальный фильм 2010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киностудия выпустила фильм, раскрывающий детали расследования и влияние дела на общество. Фильм получил признание критиков и стал образовательным ресурсом.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средствах массовой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Смита часто цитируется в радиопрограммах и аналитических публикациях, символизируя сложность преступности и судебных систем, а также стимулируя общественные дискуссии.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контекст: нераскрытые убийства в мировой практике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идентификации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улики и отсутствие свидетелей осложняют раскрытие в делах по всему миру, включая аналогичные загадочные убийства в США и Великобритании.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расследования осложняются неправильной оценкой улик, пробелами в допросах и давлением общественности, что влияет на качество доказательной базы.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аспекты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cold case, evidence, alibi и другие играют важную роль в международном правовом дискурсе и образовательных программах по криминалистике.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значение «дела Смита» для изучения английского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дела Смита расширяет понимание юридических систем и медийного влияния, помогает развитию критического мышления, а тематическая лексика углубляет владение английским языком в межкультурном контексте.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2026-05-07T21:10:19Z</dcterms:created>
  <dcterms:modified xsi:type="dcterms:W3CDTF">2026-05-07T21:10:19Z</dcterms:modified>
</cp:coreProperties>
</file>