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растений: как корень получает воду и минеральные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корень снабжает растение водой и минеральными солями?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4881" y="2233450"/>
            <a:ext cx="8045362" cy="803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создают органические вещества, но без воды, света и минеральных солей этот процесс невозможен. Через корни они получают всё необходимое для роста, цветения и нормальной жизни.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растениям вода и минералы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почвенный раствор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раствор — это вода, которая находится между частицами почвы и служит средой для переноса веществ к корням растения.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соли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воде растворены минеральные соли. Именно в растворённом виде ионы становятся доступными для всасывания корневыми волосками.
</a:t>
            </a:r>
            <a:endParaRPr lang="en-US" sz="294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влаги и 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почва влажнее и рыхлее, тем легче корни получают нужные вещества. Плотная и сухая почва затрудняет питание растения.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ионы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почвенном растворе находятся ионы азота, фосфора, калия, кальция, магния и железа — основных элементов питания растений.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439" y="2336425"/>
            <a:ext cx="6831322" cy="664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орган всасывания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 почве и помогает ему сохранять устойчивость. Одновременно он обеспечивает поступление воды и растворённых минеральных веществ.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активность корня сосредоточена в зоне всасывания. Здесь корневые волоски контактируют с почвой и поглощают раствор.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соприкосновения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резко увеличивают поверхность корня. Благодаря этому растение получает больше воды и солей даже из небольшого объёма почвы.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растения есть главный корень и боковые корни. Вместе они образуют разветвлённую систему, которая помогает эффективнее добывать воду.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биологии: минеральное питание растений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 их значение для растения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питания растений и их роль в росте и развитии.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питания выполняют разные функции, но все они нужны для нормального роста. Их нехватка быстро отражается на внешнем виде растения.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почвы к листьям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воды и растворённых минеральных веществ по растению.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48164"/>
            <a:ext cx="835200" cy="7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4479" y="6638231"/>
            <a:ext cx="808200" cy="80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корневые волоски особенно важны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сильно увеличивают площадь соприкосновения корня с почвой. За счёт этого растение может всасывать воду и соли намного быстрее и в большем количестве.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поверхность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выросты работают как множество маленьких «щупалец». Они помогают забирать влагу из почвенного раствора даже тогда, когда воды в почве немного.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поглощение воды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поглощают растворённые ионы, которые нужны для роста листьев, корней и цветков. Без них растение развивается медленнее и слабее.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минералам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живут недолго, но на смену старым быстро вырастают новые. Благодаря этому корень сохраняет способность активно всасывать вещества.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воды по частям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растении содержится больше всего воды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воды обычно содержат активно растущие и мягкие части растения, особенно листья и молодые побеги.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зрелые части, а также семена содержат меньше воды, потому что их обмен веществ менее активен.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695" y="2024325"/>
            <a:ext cx="5107760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сосуды стебля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стеблю вода не стоит на месте, а поднимается вверх к листьям. Эту работу выполняют сосуды ксилемы, образующие длинные трубки из вытянутых клеток. Они соединяют корень, стебель и листья в единую систему.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вверх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стебля проводящие ткани собраны в пучки. Если рассмотреть срез, можно увидеть, что они расположены так, чтобы удобно передавать воду от нижней части растения к верхней.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Пучки внутри стебля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не только поддерживает растение, но и служит «магистралью» для воды и минеральных веществ. Благодаря проводящим сосудам лист получает всё необходимое для фотосинтеза и роста.
</a:t>
            </a:r>
            <a:endParaRPr lang="en-US" sz="2256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путь для растения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вода нужна листьям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 образовании органических веществ в листьях. Без неё фотосинтез не идёт нормально, и растение не может создавать нужное ему питание.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движения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испаряется через устьица, и это создаёт тягу для её подъёма от корня. Так лист помогает всему растению получать воду.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упругости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наполняет клетки и помогает листьям и стеблям сохранять форму. Когда воды мало, ткани теряют упругость и растение начинает вянуть.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охлаждения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снижает перегрев растения в жаркую погоду. Это особенно важно для молодых листьев, которые активно растут и быстро работают.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обобщение по теме «Питание растений».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поглощение воды растением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всасывание влияет не только количество воды, но и доступ воздуха в почве и состояние корней.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вода поступает при умеренной влажности; засуха, избыток воды и повреждение корней резко ослабляют поглощение.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 и рост растения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61675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особенно нужен для наращивания листьев и стеблей. Он входит в состав белков, поэтому при его недостатке растение растёт медленнее и образует меньше зелёной массы.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64066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помогает формировать корни, цветки и семена. Он важен для передачи энергии в клетках, поэтому без него ослабляется развитие молодых органов и замедляется созревание.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730080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регулирует движение воды в растении и повышает его устойчивость к засухе. Он помогает клеткам работать согласованно, а листьям дольше сохранять нормальное состояние.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13819511" y="3881853"/>
            <a:ext cx="3385086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и железо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необходим для хлорофилла, а железо участвует в его образовании. Если этих элементов мало, листья теряют яркую окраску, и фотосинтез идёт слабее.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нехватки минеральных элементов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внешнему виду растения можно заметить нехватку отдельных элементов питания.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разных элементов проявляется по-разному, но почти всегда приводит к ослаблению роста и ухудшению внешнего вида растения.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биологии: признаки минерального голодания растений.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источник питания растений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служит запасом воды, в которой растворены минеральные соли. Именно из такого раствора корни могут получать нужные вещества для роста и работы всех органов.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рыхлость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почва рыхлая, между её частицами есть воздух. Это важно для дыхания корней: без кислорода они хуже всасывают воду и минеральные вещества.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 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удерживает влагу, улучшает структуру почвы и делает её более плодородной. В такой среде корни легче растут и получают питание равномерно.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минеральные вещества попадают в растение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растворённых солей от почвы к проводящим тканям и далее по всему растению.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листьями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из почвы, и она поднимается по сосудам к листьям. Это создаёт условия для дальнейшего испарения через устьица.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и при нехватке влаги устьица закрываются частично или полностью. Так растение уменьшает испарение и бережёт запас воды.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выходит из листа в виде пара. Этот процесс охлаждает растение и помогает новому потоку воды двигаться снизу вверх.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диаграмма, обобщение по теме «Питание растений».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полива влияют на рост растений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зависит не только от объёма воды, но и от её регулярности и доступа воздуха в почве.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полив даёт самый устойчивый рост; засуха тормозит развитие, а переувлажнение мешает корням работать нормально.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питании растений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знать, как корни поглощают воду, легче выбрать правильный режим полива для комнатных цветов и огородных культур. Это помогает не пересушивать почву и не заливать её лишний раз, особенно в жаркие дни.
</a:t>
            </a:r>
            <a:endParaRPr lang="en-US" sz="1889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 ошибок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питании растений полезны на подоконнике, в классе и на пришкольном участке. По состоянию листьев и почвы можно вовремя заметить проблему, подобрать уход и сохранить растение здоровым.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в школе и дома
</a:t>
            </a:r>
            <a:endParaRPr lang="en-US" sz="2600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474225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азота, фосфора и калия помогает выбирать удобрения осознанно. Растению нужны не любые добавки, а именно те элементы, которых не хватает почве для нормального роста и образования листьев, корней и семян.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685275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по назначению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30" y="2827747"/>
            <a:ext cx="4608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7430" y="5947147"/>
            <a:ext cx="4608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1980" y="2827747"/>
            <a:ext cx="614400" cy="614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1980" y="5947147"/>
            <a:ext cx="614400" cy="614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почвой, корнем, стеблем и листьями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снабжает растение водой и растворёнными минеральными веществами. Без этого запаса корни не могут обеспечить нормальный рост и работу листьев.
</a:t>
            </a:r>
            <a:endParaRPr lang="en-US" sz="2300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даёт воду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сосудам стебля вода и соли поднимаются к листьям. Так разные части растения соединяются в единую систему, где вещества движутся в нужном направлении.
</a:t>
            </a:r>
            <a:endParaRPr lang="en-US" sz="2300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проводит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и поглощает растворённые вещества из почвы. Особенно активно работают корневые волоски, увеличивающие площадь соприкосновения с почвенным раствором.
</a:t>
            </a:r>
            <a:endParaRPr lang="en-US" sz="1963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всасывает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расходуют воду в фотосинтезе и испаряют её через устьица. Это помогает образованию органических веществ и поддерживает движение растворов по всему растению.
</a:t>
            </a:r>
            <a:endParaRPr lang="en-US" sz="2273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используют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растений — это работа всей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получает воду и минеральные вещества из почвы, проводит их по сосудам и использует в листьях. Здоровье корней и почвы определяет развитие всего растения.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2026-05-31T21:59:42Z</dcterms:created>
  <dcterms:modified xsi:type="dcterms:W3CDTF">2026-05-31T21:59:42Z</dcterms:modified>
</cp:coreProperties>
</file>