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синусов: связь сторон и углов треугольника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одной части треугольника узнать остальные?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теорема синусов в 9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свойства треугольника и тригонометрию, помогая находить стороны и углы там, где данных недостаточно. Особенно полезна, когда известны пара углов и одна сторона.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позволяет находить неизвестные элементы треугольника по уже известным данным.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равенства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стороны треугольника с синусами противолежащих углов.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сторон и углов в треугольнике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напротив пары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 всегда расположена напротив угла A, сторона b — напротив B, а сторона c — напротив C. Это правило сохраняется во всех задачах и помогает не ошибиться при подстановке.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обозначения выбраны правильно, формула читается одинаково в любой задаче. Тогда легко понять, какую дробь составлять и какой синус нужен для вычислений.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помечать угол и противоположную ему сторону одним цветом или одинаковой меткой. Такой приём делает рисунок наглядным и уменьшает риск перепутать элементы.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соответствия между стороной и углом теорема синусов работает неверно. Поэтому сначала всегда проверяют, где лежит нужная сторона и какой угол ей противолежит.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теорема синусов особенно удобна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и 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треугольнике известны два угла и одна сторона, сначала находят третий угол, а затем выбирают нужную пропорцию. Это один из самых удобных случаев применения теоремы.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 напротив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две стороны и угол напротив одной из них, теорема помогает связать данные через синус и найти недостающий элемент. Такой тип задач часто встречается в школе.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подходит не только для прямоугольных треугольников. Она работает для любых треугольников, если правильно определить соответствующие пары и выбрать нужный синус.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по теореме синусов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условия к проверке ответа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площадь треугольника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одного и того же треугольника можно записать через разные пары сторон и угол между ними. Для этого используют выражения с синусом соответствующего угла.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приравнять формулы площади, получаются равенства между отношениями сторон и синусов. Из них постепенно складывается основная запись теоремы синусов.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доказательство показывает, что теорема синусов не случайна: она вытекает из общей формулы площади и связывает между собой углы, стороны и измерение фигуры.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отношений в одном треугольнике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нормированное значение, чтобы показать равенство трёх отношений без лишних вычислений.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выражения совпадают, значит формула теоремы синусов выполняется для всего треугольника, а не только для одной пары сторон и углов.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теореме синусов; нормированное сравнение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479604"/>
            <a:ext cx="5037600" cy="5778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стороны по двум углам и одной стороне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 теорема синусов помогает найти неизвестную сторону по уже известным данным.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большем угле противолежащая сторона обычно длиннее, поэтому ответ согласуется с рисунком и свойством треугольника.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теореме синусов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основа правильного решения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Подпиши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рисунке отмечают все известные углы и стороны. Это помогает увидеть, каких данных не хватает и где именно нужно применять теорему синусов.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противолежащие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 каждой стороны отыскивают её угол напротив. Если пары определены верно, легче выбрать нужную дробь и избежать путаницы в формуле.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полезно ещё раз посмотреть на чертёж. Так можно заметить, не перепутаны ли числитель и знаменатель и тот ли синус используется.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Сверь с логикой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ответ сравнивают с рисунком и правилом: большему углу соответствует большая противолежащая сторона. Это помогает быстро обнаружить ошибку.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теоремы синусов и теоремы косинусов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даны два угла и одна сторона, удобнее начинать с теоремы синусов: по одной известной паре «сторона — противолежащий угол» можно быстро найти остальные элементы треугольника.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две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заданы две стороны и угол между ними, чаще выбирают теорему косинусов: она напрямую связывает стороны и позволяет найти третью сторону без предварительного вычисления углов.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задачах теоремы работают как единый инструмент: одна помогает найти недостающие углы или стороны, а другая уточняет ответ и завершает решение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величины углов и сторон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показано не точное измерение, а наглядная модель одного треугольника: чем больше угол, тем длиннее противоположная сторона.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углов совпадает с порядком противолежащих сторон, поэтому теорема синусов помогает быстро сравнивать элементы треугольника.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значения, построенные по свойству теоремы синусов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для разных видов треугольников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остроугольном треугольнике все углы меньше 90°, поэтому теорема синусов применяется напрямую и без дополнительных оговорок. Она помогает находить стороны и углы по уже известным данным.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прямоугольном треугольнике теорема остаётся верной, хотя обычно здесь достаточно более простых отношений. Она особенно полезна, когда известны не катеты, а другие элементы фигуры.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Тупоугольный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больше 90°, формула не меняется, но нужно внимательно отмечать сторону напротив этого угла. Именно правильная пара «угол — сторона» делает вычисления верными.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задач, где используется теорема синусов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 каких ситуациях теорема синусов помогает решить задачу быстрее всего и что нужно искать в первую очередь.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особенно удобна там, где есть хотя бы одна связка «сторона — противолежащий угол»; именно она открывает путь к остальным вычислениям.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типовые задачи по 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1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58150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722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полученного ответа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убедиться, что все углы треугольника в сумме дают 180°. Если сумма не совпадает, значит, где-то допущена ошибка в исходных данных или подстановке.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чертежу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Найденная сторона должна выглядеть правдоподобно на рисунке: слишком большое или слишком маленькое значение часто указывает на перепутанные дроби, неправильный синус или неверный выбор формулы.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 большего угла должна лежать большая сторона. Если получился обратный порядок, нужно ещё раз проверить обозначения на чертеже и шаги вычисления.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задачи, если известны два угла и одна сторона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применении теоремы синусов в типовой задаче по 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теоремы синусов в жизни и измерениях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ширину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берегу выбирают две точки наблюдения и измеряют расстояние между ними. Затем по углам на противоположный объект строят треугольник и находят недоступное расстояние без переправы.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без прямого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съёмке территории геодезист может видеть ориентир, но не иметь возможности подойти к нему. Тогда по нескольким измеренным углам и одной базе определяют стороны треугольника и наносят их на план.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теорема помогает связывать направление движения с расстоянием до точки назначения. Когда известны два направления наблюдения, можно восстановить нужный участок пути и уточнить положение объекта.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теоремой синусов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промахов связано не с вычислениями, а с невнимательностью к обозначениям, поэтому чертёж нужно читать так же внимательно, как условие.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на этапе записи формулы и выбора пары «сторона — угол», а не на этапе арифметики.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типичных ошибок при разборе задач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теоремы синусов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показывает, что стороны и углы треугольника связаны не случайно, а по строгому правилу. Если известна часть данных, можно восстановить недостающие элементы фигуры.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a/sin A = b/sin B = c/sin C помогает находить неизвестные стороны и углы в разных задачах, когда полный набор измерений отсутствует.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9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ключевых формул школьной геометрии. Она соединяет свойства треугольника, тригонометрию и умение работать с чертежом в одном способе решения.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открывает треугольник с новой стороны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находить неизвестные стороны и углы по неполным данным, развивает точность вычислений и учит видеть связь между чертежом, формулой и логикой геометрической задачи.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2026-06-03T12:43:10Z</dcterms:created>
  <dcterms:modified xsi:type="dcterms:W3CDTF">2026-06-03T12:43:10Z</dcterms:modified>
</cp:coreProperties>
</file>