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«Похвала учению книжному»: зачем древнерусские люди прославляли книгу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почему в XI–XIII веках знание считали опорой души и памяти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текста и место книги в Древней Руси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временем, когда письменность на Руси укреплялась после Крещения Руси в 988 году. Книги были редкими: их переписывали вручную на пергаменте, поэтому труд занимал месяцы. Книжное дело сосредоточивалось в монастырях, при храмах и княжеских центрах.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«Учение книжное» — это не только чтение. Это умение быть грамотным, разбираться в тексте, знать религиозные и поучительные книги, а также извлекать из них правила поведения и понимание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культуре книга воспринималась как источник знаний о человеке и о том, как устроена жизнь. Чтение связывали с воспитанием ума, веры и способности поступать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средневекового читателя книжная грамотность была частью внутренней работы: человек учился думать, сверять свои действия с нравственными нормами и постепенно выстраивать собственные убеждения.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«учение книжное»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книги создавались вручную, поэтому каждая рукопись была неповторимой. Писали на пергаменте, а текст особенно берегли, ведь исправлять ошибки было трудно. Даже внешний вид работал на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рукописи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стоила дорого и воспринималась как культурное сокровище. Страницы часто украшали заставками, красными буквами и орнаментом, подчёркивая важность содержания. Поэтому к рукописи относились с особым уважением.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святыня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книга как ценность древнерусской культуры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и берег книги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переписчики брали на себя основную работу: создавали рукописи, выверяли тексты и заботились о сохранности собраний. Их труд требовал терпения и точности.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переписчики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помогали расширять круг чтения: переносили тексты на славянский язык и делали их понятными читателям. Благодаря им знания становились доступнее в разных центрах.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участвовали в книжной жизни при храмах и монастырях. Книги читали вслух, использовали в богослужении и обращали внимание на поучительный смысл текстов.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играло княжеское покровительство. Ярослав Мудрый поддерживал книжность в Киеве, способствуя развитию книжного дела и созданию условий для хранения и обучения.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князя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к читателю в Древней Руси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Перевод, ручное переписывание, украшение, переплет и чтение в храме или на занятиях.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передавала знания многих поколений. Там, где у человека не было личного опыта, чтение помогало понять жизнь, правила общения и смысл поступков. Так формировался внутренний ориентир.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обучала грамоте и давала сведения о прошлом, вере и нравственных правилах. В ней соединялись факты, поучения и примеры, которые можно было применять в повседневных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древнерусском представлении чтение помогало различать добро и зло. Оно воспитывало терпение, уважение к мудрости и умение не поддаваться невежеству.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считалась учителем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книжника и образованного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Руси уважение заслуживал человек, который умел читать, понимать написанное и передавать знания другим. Книжник воспринимался как носитель спокойной мудрости и как человек, полезный обществу.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образованного человека соединял духовный авторитет и практическую пользу: знания помогали семье, поддерживали порядок в городе и укрепляли управление. Поэтому чтение связывали не только с личным интересом, но и с ответственностью.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древнерусской книжности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в столичных и крупных городах книжное дело развивалось активнее благодаря соборам и монастырям.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 ранних письменных традициях играли Киев и Новгород: именно там сохранилось больше следов книжной работы.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центрах древнерусской книжности: Киев, Новгород, Чернигов, Полоцк, Владимир.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73196"/>
            <a:ext cx="4684800" cy="17843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древнерусской письменности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примеры рукописей, которые показывают, как книга сохраняла религиозное содержание и историческую память.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показывают: книга сохраняла не только религиозные материалы, но и память о событиях и судьбах Руси. 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древнерусской письменности (сведения, приводимые в школьных курсах истории и литературы).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похвалы учению книжному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 произведении показано как внутренняя опора: читая и понимая, человек становится терпеливее, собраннее и сильнее духом, потому что учится думать и отвечать за поступки.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чтение связано с выбором добра: оно помогает уважать старших, внимательнее относиться к близким и не оправдывать грубость, обман или равнодушие к чужой беде.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противопоставление построено на разнице между знанием и незнанием: образованный ум способен видеть последствия своих действий и выбирать благородное, а не случайное или вредное.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мысль — умение не поддаваться невежеству. Там, где человек не знает, легче ошибиться и пойти по неверному пути; учение же дает критерии для правильных решений.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75" y="1545710"/>
            <a:ext cx="35190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христианской культурой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рукописях и чтении часто звучало Священное Писание и поучительные тексты. Через них люди учились мыслить и поступать по христианским правилам, соотнося поступки с высшими нравственными ориентирами.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источник библейских смыслов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Молитвы поддерживали внутреннюю сосредоточенность, помогали обращаться к Богу и сохранять веру в сложных обстоятельствах. Поэтому учение книжное воспринималось как путь к духовной стойкости и спокойствию.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духовная дисциплина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чтение становились понятнее христианские идеалы: милосердие, смирение, честность, забота о ближнем. Так книга поддерживала нравственное совершенствование, а не только «знание ради знания».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милосердия и честности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показывали, как человек может преодолевать трудности и оставаться верным добру. Чтение закрепляло уважение к подвигу и давало представление о правильной мере сострадания и верности.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как пример для подражания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чтение формирует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«грамота → кругозор → понимание людей и событий → мудрый выбор → укрепление культуры общества» отражает логику влияния книги.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книги важна и сегодня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школе и дома работает как «упражнение для ума»: постепенно развивается память, умение удерживать мысль и точнее выражать ее словами. Чем чаще ученик читает, тем проще ему следить за сюжетом и аргументами, а значит — и в реальной жизни принимать решения осознаннее.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— тренируешь внимание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понимать людей и историю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культура становятся ближе, когда узнаешь их через тексты: летописи, рассказы, письма, биографии. Через чтение легче заметить причины поступков и различать эпохи, традиции и смыслы. Так древняя похвала учению звучит как напоминание: знания расширяют внутренний мир.
</a:t>
            </a:r>
            <a:endParaRPr lang="en-US" sz="111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и электронные материалы могут быть разными по форме, но задача остается той же: учить думать и сопоставлять факты с человеческими качествами. Древнерусский взгляд подчеркивает уважение к учению как норму культуры — и нам важно сохранить ее в повседневности.
</a:t>
            </a:r>
            <a:endParaRPr lang="en-US" sz="111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остается ценностью в любом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чтение по смыслу древнерусского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 три направления результата: духовное, практическое и культурное — они усиливают друг друга и делают чтение полезным для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развивает сразу несколько сторон, знание становится опорой для поступков и для передачи опыта дальше, а не остается только впечатлением.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произведения «Похвала учению книжному» (обобщение тематических результатов).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 связан с церковной письменностью, особенно после Крещения Руси в 988 году: она закрепляла образ «учения» как важного пути к духовной жизни.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Крещение Руси (988 год).
</a:t>
            </a:r>
            <a:endParaRPr lang="en-US" sz="1164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книжная традиция укрепилась, а церковные тексты повлияли на торжественный и возвышенный строй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книжник, и современный школьник получают через чтение новые сведения и учатся понимать мотивы поступков. В обоих случаях текст помогает смотреть на людей внимательнее и делать выводы спокойнее.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читателя XI века и школьника XXI 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условиях чтения заметна: в XI веке книги были редкостью и создавались вручную, поэтому доступ к ним зависел от места и возможностей. Сегодня литература доступна в библиотеках, учебниках и электронных форматах.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общий смысл остается прежним: знание поддерживает личный рост. Книга учит думать, различать добро и зло и укреплять уважение к культуре — в семье, школе и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устная память: сравнение способов сохранения знаний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письменность делает культуру устойчивее: она фиксирует текст точно и позволяет передавать содержание между поколениями.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письменности и особенности передачи информации в человеческих сообществах.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снижает потери смысла: книга обеспечивает более устойчивую передачу знаний, поэтому культура опирается не только на память людей, но и на зафиксированный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произведению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«Похвала учению книжному» убеждает, что книга — источник мудрости и нравственности, а чтение помогает человеку выбирать правильные поступки. Знание показано не внешним украшением, а внутренней силой.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культуре книга связывала веру и образование с повседневной общественной жизнью. Через тексты укреплялись представления о добре, правила поведения поддерживались традицией.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современность смысла в том, что почтение к знанию важно всегда: книги продолжают хранить опыт прошлого и превращают чтение в инструмент личного и культурного роста.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подчеркивает уважение к учению как общую ценность: оно помогает формировать разумные решения, беречь достоинство и не поддаваться невежеству, которое разрушает доверие между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книга делает человека умнее, добрее и культурнее: сохраняет опыт прошлого, поддерживает память о традициях и напоминает о ценности учения. Для 7 класса это урок вечных смыслов.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похвала книжному учению сохраняет значение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2026-05-15T06:57:14Z</dcterms:created>
  <dcterms:modified xsi:type="dcterms:W3CDTF">2026-05-15T06:57:14Z</dcterms:modified>
</cp:coreProperties>
</file>