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прилагательные: что это такое и зачем их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признаки, значение и употребление относительных прилагательных.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разбираться в относительных прилагательных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точно описывать предметы и явления: деревянная парта, зимний день, морская вода. Они часто встречаются в учебных текстах и помогают без ошибок определять разряд прилагательного.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734" y="2012504"/>
            <a:ext cx="440958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относительные прилагательные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предметом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Относительное прилагательное показывает, что признак связан с другим предметом, материалом или явлением. Оно не описывает качество само по себе, а уточняет происхождение или отношение.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местом и временем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могут указывать, где находится предмет или когда он связан с событием. Поэтому лесная тропинка, весенний день и городской парк звучат как точные описания.
</a:t>
            </a:r>
            <a:endParaRPr lang="en-US" sz="1310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назначением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называют предмет по его назначению: читальный зал, спортивная площадка, учебная тетрадь. Значение здесь зависит от того, для чего используется предмет или помещение.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грамматические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у таких прилагательных нет краткой формы и степеней сравнения. Это помогает отличать их от качественных, которые могут обозначать признак сильнее или слабее.
</a:t>
            </a:r>
            <a:endParaRPr lang="en-US" sz="12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разряда прилагательных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признаки трёх разрядов прилагательных и увидим, как по значению отличить относительные слова от других.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занимают середину между качественными и притяжательными: они отвечают на вопрос какой?, но выражают не качество, а связь.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Теоретические сведения по теме «Имя прилагательное», школьный курс русского языка
</a:t>
            </a:r>
            <a:endParaRPr lang="en-US" sz="107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Материал, место, время и назначение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часто указывают, из чего сделан предмет или где он находится. Поэтому говорят: деревянный стол, городской парк, каменный дом. Значение легко связывается с существительным.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назначение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слова называют время или назначение: зимнее утро, осенний лес, читальный зал, учебная тетрадь. Во всех случаях прилагательное уточняет существительное и делает описание точнее.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значение относительных прилагательных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одна и та же модель может использоваться для предметов, помещений, природных явлений и вещей для работы.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значения равноправны: смысл слова определяется тем, к какому существительному оно относится.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«Относительные прилагательные»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относительные прилагательные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Берём существительное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исходного слова становится опорой для нового прилагательного: дерево, глина, школа, Москва, песок.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Добавляем суффикс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суффиксы -н-, -ан-, -ян-, -ск-, -ов-, -ев-. Именно они помогают образовать новое слово.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Получаем прилагательное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появляются слова деревянный, глиняный, школьный, московский, песчаный. По форме видно, от какого существительного они образованы.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связано с материалом, местом, временем или назначением, значит, перед нами относительное прилагательное.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относительное прилагательное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значение слова и не перепутать разряды прилагательных.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называют признак, который может усиливаться или ослабевать: тёплый, теплее, самый тёплый. У относительных прилагательных такого изменения нет, потому что они выражают не качество, а связь.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слова обычно имеют краткую форму и степени сравнения. У относительных прилагательных этих форм нет: нельзя сказать более деревянный или самый школьный в обычном значении.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относительные прилагательные отличаются от качественных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не на вопрос «какой?» по качеству, а уточняет материал, место, время или назначение, это признак относительного прилагательного. Значение здесь важнее внешней формы.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отвечают на вопрос чей? и показывают принадлежность предмета: мамин, отцов, лисий. Они связаны с владельцем или обладателем.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отвечают на вопрос какой? и называют связь с предметом, явлением или материалом: школьный, зимний, каменный. Здесь важна не принадлежность, а отношение.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 эти разряды, нужно смотреть на смысл слова в словосочетании. Если речь идёт о владельце, прилагательное притяжательное; если о связи или назначении, относительное.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относительные прилагательные отличаются от притяжательных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трёх разрядов прилагательных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показывают, как быстро отличить разряды прилагательных в разборе слова и не перепутать значение с грамматической формой.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выделяются двумя признаками; относительные и притяжательные не имеют степеней сравнения и краткой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школьной грамматики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598" y="517238"/>
            <a:ext cx="329428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67" y="517238"/>
            <a:ext cx="376490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126" y="2695937"/>
            <a:ext cx="386371" cy="34344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7198" y="2679413"/>
            <a:ext cx="329428" cy="37649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15012" y="2679413"/>
            <a:ext cx="376490" cy="37649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3549" y="412954"/>
            <a:ext cx="3287692" cy="2060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суффиксы относительных прилагательных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-ск-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суффикс часто помогает образовать прилагательные от названий мест, явлений и предметов: сельский, школьный, московский. По нему легко увидеть связь с исходным существительным.
</a:t>
            </a:r>
            <a:endParaRPr lang="en-US" sz="1447" dirty="0"/>
          </a:p>
        </p:txBody>
      </p:sp>
      <p:sp>
        <p:nvSpPr>
          <p:cNvPr id="16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-н-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-н- встречается очень часто: деревянный, глиняный, песчаный, письменный. Такие слова обычно называют материал, состав или назначение предмета.
</a:t>
            </a:r>
            <a:endParaRPr lang="en-US" sz="1447" dirty="0"/>
          </a:p>
        </p:txBody>
      </p:sp>
      <p:sp>
        <p:nvSpPr>
          <p:cNvPr id="17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-ов-, -ев-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-ов- и -ев- тоже образуют относительные прилагательные: плюшевый, тканевый, грушевый. Они часто связаны с материалом или названием предмета.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важнее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суффикс может встречаться в разных словах, поэтому нужно смотреть не только на окончание, но и на смысл, чтобы верно определить разряд прилагательного.
</a:t>
            </a:r>
            <a:endParaRPr lang="en-US" sz="1384" dirty="0"/>
          </a:p>
        </p:txBody>
      </p:sp>
      <p:sp>
        <p:nvSpPr>
          <p:cNvPr id="19" name="Text 6"/>
          <p:cNvSpPr txBox="1"/>
          <p:nvPr/>
        </p:nvSpPr>
        <p:spPr>
          <a:xfrm>
            <a:off x="1610072" y="3134990"/>
            <a:ext cx="21234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-ан-, -ян-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суффиксы обычно указывают на материал или происхождение: кожаный, льняной, глиняный. Значение слова становится понятным по существительному, от которого оно образовано.
</a:t>
            </a:r>
            <a:endParaRPr lang="en-US" sz="14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всё понятно с первого взгляда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учебная тетрадь, рядом стоит металлическая линейка, а на полке — бумажная папка. Такие словосочетания встречаются почти каждый день и помогают точно назвать предмет и его признак.
</a:t>
            </a:r>
            <a:endParaRPr lang="en-US" sz="906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двор и спортзал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кабинет, спортивный зал и школьный двор — привычные слова для шестиклассника. В каждом из них прилагательное показывает связь с местом или назначением, поэтому смысл сразу становится конкретным.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вещи тоже подсказывают разряд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можно увидеть кожаную сумку, стеклянный стакан или деревянную полку. Эти примеры легко запоминаются, потому что в них относительное прилагательное связано с материалом и помогает представить предмет точнее.
</a:t>
            </a:r>
            <a:endParaRPr lang="en-US" sz="839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в школьной и повседневной речи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слово: разряд и основа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прилагательных и посмотрим, от каких слов они образованы и почему относятся к разным разрядам.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определяется не по окончанию, а по значению слова и его связи с исходным существительным.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значение слова может меняться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в разных сочетаниях ведут себя по-разному. Чтобы не ошибиться, нужно читать слово вместе с контекстом, а не определять его разряд отдельно.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золотое кольцо слово золотой указывает на материал или связь с металлом. Здесь значение близко к относительному, потому что признак связан с предметом, а не с качеством.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золотой характер слово уже описывает хороший, ценный признак человека. В таком употреблении оно становится качественным, потому что можно представить степень проявления этого свойства.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один и тот же корень не всегда даёт один и тот же разряд. Для правильного ответа важно проверить смысл словосочетания и роль прилагательного в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определении разряда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 при словах, которые внешне похожи на другие разряды, поэтому нужно проверять значение и происхождение.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надёжная проверка — смысл и связь с существительным; одна лишь форма слова часто вводит в заблуждение.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при разборе прилагательных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относительного прилагательного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 морфологическом разборе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в разных стилях 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и научных текстах такие прилагательные нужны для точности: земная кора, водный ресурс, лесной массив. Они помогают назвать предмет без лишних слов и двусмысленности.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официальной речи относительные прилагательные делают формулировку конкретной и строгой: речная долина, сельская местность, школьное здание. В таких случаях важно, чтобы описание звучало ясно и однозначно.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текстах они создают зрительный образ и помогают увидеть место или время действия: зимний лес, каменный дом, осенний сад. Картина становится более узнаваемой и живой.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эти слова тоже встречаются постоянно. Мы говорим о бумажной папке, стеклянном стакане или спортивном зале, даже не замечая, что используем относительные прилагательные.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тренировать умение находить относительные прилагательные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простого упражнения: найдите существительное, от которого образовано слово, и задайте к нему вопрос. Так легче понять, обозначает ли прилагательное связь с материалом, местом или временем.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составьте словосочетания и сравните похожие слова из разных разрядов: стеклянный стакан, мамина книга, тёплый день, лисий хвост. Смысл и грамматика сразу становятся заметнее.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также выполнять мини-разбор: определить разряд, отметить наличие краткой формы и степеней сравнения, а потом объяснить выбор. Такая тренировка помогает отвечать быстро и без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Отличай разряд — понимай слово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помогают точно связывать предметы, места, время и назначение. Если уметь отличать их от качественных и притяжательных, разбор становится проще, а речь — точнее.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2026-05-23T09:37:15Z</dcterms:created>
  <dcterms:modified xsi:type="dcterms:W3CDTF">2026-05-23T09:37:15Z</dcterms:modified>
</cp:coreProperties>
</file>