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воздуха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всем живым существам каждый день.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— это невидимая смесь газов, которая окружает Землю повсюду: в комнате, над лесом, в почве и даже внутри шарика. Мы встречаем его каждую секунду, хоть и не видим глазами.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воздух и где он находится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человеку нужен воздух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не останавливается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дышит постоянно: во сне, во время игр и даже когда просто сидит. Организму нужен свежий воздух, чтобы все части тела работали слаженно и без усталости.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воздухом в организм поступает кислород. Клетки используют его, чтобы получать энергию, расти и восстанавливаться после нагрузок. Без этого человек быстро почувствует слабость.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воздуха нельзя жить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одна из самых важных потребностей человека. Если воздух не поступает в лёгкие, организму становится очень трудно, а жизнь невозможна.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дышат лёгкие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79965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вдыхает, воздух сначала проходит через нос. Там он очищается, согревается и становится более подходящим для лёгких, как будто проходит маленькую подготовку.
</a:t>
            </a:r>
            <a:endParaRPr lang="en-US" sz="1341" dirty="0"/>
          </a:p>
        </p:txBody>
      </p:sp>
      <p:sp>
        <p:nvSpPr>
          <p:cNvPr id="11" name="Text 3"/>
          <p:cNvSpPr txBox="1"/>
          <p:nvPr/>
        </p:nvSpPr>
        <p:spPr>
          <a:xfrm>
            <a:off x="379965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входит через нос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79930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лёгких кислород попадает в кровь, а углекислый газ выходит наружу. Так организм получает то, что ему нужно, и избавляется от лишнего.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79930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 лёгких
</a:t>
            </a:r>
            <a:endParaRPr lang="en-US" sz="1800" dirty="0"/>
          </a:p>
        </p:txBody>
      </p:sp>
      <p:sp>
        <p:nvSpPr>
          <p:cNvPr id="14" name="Text 6"/>
          <p:cNvSpPr txBox="1"/>
          <p:nvPr/>
        </p:nvSpPr>
        <p:spPr>
          <a:xfrm>
            <a:off x="379930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похожи на два мягких мешочка, которые трудятся весь день и ночь. Они помогают человеку дышать даже тогда, когда он этого не замечает.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9930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без остановки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74691"/>
            <a:ext cx="284700" cy="253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животным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Кошки, собаки, белки и другие млекопитающие дышат воздухом. Им, как и людям, нужен кислород, чтобы двигаться, расти и оставаться сильными.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тоже зависят от воздуха. Он помогает им дышать в полёте, летать легко и долго, а ещё безопасно возвращаться в гнёзда.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не дышат воздухом прямо из атмосферы. Они получают кислород из воды с помощью жабр, которые работают как очень умные природные фильтры.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есть маленькие отверстия на теле, через которые воздух попадает внутрь. Благодаря этому муравьи, бабочки и жуки тоже могут жить и двигаться.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воздух движется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нагрев Земли Солнцем запускает движение воздуха, ветра и осадков.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воздух — друзья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094450" y="10398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углекислый газ
</a:t>
            </a:r>
            <a:pPr algn="l" indent="0" marL="0">
              <a:lnSpc>
                <a:spcPct val="100000"/>
              </a:lnSpc>
              <a:buNone/>
            </a:pPr>
            <a:r>
              <a:rPr lang="en-US" sz="4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получают из воздуха углекислый газ. С его помощью они создают пищу, используя солнечный свет, воду и зелёные листья.
</a:t>
            </a:r>
            <a:endParaRPr lang="en-US" sz="1767" dirty="0"/>
          </a:p>
        </p:txBody>
      </p:sp>
      <p:sp>
        <p:nvSpPr>
          <p:cNvPr id="10" name="Text 3"/>
          <p:cNvSpPr txBox="1"/>
          <p:nvPr/>
        </p:nvSpPr>
        <p:spPr>
          <a:xfrm>
            <a:off x="1094450" y="20685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Отдают кислород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этого процесса растения выделяют кислород. Поэтому деревья, кусты и травы делают воздух вокруг более полезным для людей и животных.
</a:t>
            </a:r>
            <a:endParaRPr lang="en-US" sz="1529" dirty="0"/>
          </a:p>
        </p:txBody>
      </p:sp>
      <p:sp>
        <p:nvSpPr>
          <p:cNvPr id="11" name="Text 4"/>
          <p:cNvSpPr txBox="1"/>
          <p:nvPr/>
        </p:nvSpPr>
        <p:spPr>
          <a:xfrm>
            <a:off x="1094450" y="30972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Украшают и очищают
</a:t>
            </a:r>
            <a:pPr algn="l" indent="0" marL="0">
              <a:lnSpc>
                <a:spcPct val="100000"/>
              </a:lnSpc>
              <a:buNone/>
            </a:pPr>
            <a:r>
              <a:rPr lang="en-US" sz="4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парки и комнатные растения не только радуют глаз, но и помогают воздуху вокруг быть чище. Настоящие зелёные помощники, без лишнего шума!
</a:t>
            </a:r>
            <a:endParaRPr lang="en-US" sz="15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воздух нужен растениям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20600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тоже дышат, как все живые организмы. Им нужен воздух, чтобы получать вещества для жизни, роста и появления новых листьев и цветов.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600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растений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3247288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воздуха мало или он загрязнён, растения чувствуют себя хуже. Они растут медленнее, могут болеть и быстрее теряют свежий вид.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3247288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Плохой воздух мешает
</a:t>
            </a:r>
            <a:endParaRPr lang="en-US" sz="1800" dirty="0"/>
          </a:p>
        </p:txBody>
      </p:sp>
      <p:sp>
        <p:nvSpPr>
          <p:cNvPr id="12" name="Text 6"/>
          <p:cNvSpPr txBox="1"/>
          <p:nvPr/>
        </p:nvSpPr>
        <p:spPr>
          <a:xfrm>
            <a:off x="6073963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помогает растениям не только жить, но и приспосабливаться к погоде. Когда он чистый и свежий, зелёным жителям легче оставаться крепкими.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6073963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погодой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кислорода пламя быстро тухнет, поэтому огню нужен доступ к воздуху, чтобы продолжать гореть.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кислорода в воздухе достаточно, чтобы поддерживать горение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21%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атмосферного воздуха: около 21% кислорода.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— это движущийся воздух
</a:t>
            </a:r>
            <a:endParaRPr lang="en-US" sz="2353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79965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возникает, когда воздух нагревается неравномерно. Тёплый воздух поднимается, а на его место приходит холодный — и начинается движение, которое мы чувствуем кожей.
</a:t>
            </a:r>
            <a:endParaRPr lang="en-US" sz="1341" dirty="0"/>
          </a:p>
        </p:txBody>
      </p:sp>
      <p:sp>
        <p:nvSpPr>
          <p:cNvPr id="11" name="Text 3"/>
          <p:cNvSpPr txBox="1"/>
          <p:nvPr/>
        </p:nvSpPr>
        <p:spPr>
          <a:xfrm>
            <a:off x="379965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появляется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79930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может быть ласковым и лёгким или сильным и резким. Он помогает птицам в полёте, двигает облака и даже переносит семена растений.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79930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 умеет
</a:t>
            </a:r>
            <a:endParaRPr lang="en-US" sz="1800" dirty="0"/>
          </a:p>
        </p:txBody>
      </p:sp>
      <p:sp>
        <p:nvSpPr>
          <p:cNvPr id="14" name="Text 6"/>
          <p:cNvSpPr txBox="1"/>
          <p:nvPr/>
        </p:nvSpPr>
        <p:spPr>
          <a:xfrm>
            <a:off x="379930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не видно, но его легко заметить по качающимся деревьям, шуму листвы и флагу, который вдруг решил устроить танец.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9930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ветра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воздух влияет на погоду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по-разному нагревают поверхность Земли. Там, где теплее, воздух становится лёгким и начинает подниматься вверх.
</a:t>
            </a:r>
            <a:endParaRPr lang="en-US" sz="1373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землю
</a:t>
            </a:r>
            <a:endParaRPr lang="en-US" sz="1388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место тёплого воздуха приходит более холодный и плотный. Так начинается движение воздуха, которое мы называем ветром.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движется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есть водяной пар. Когда он остывает, появляются капельки воды, из которых собираются облака и туман.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облака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капелек становится много, они тяжелеют и падают вниз дождём. Поэтому воздух помогает менять погоду каждый день.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Выпадает дождь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большом городе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утром школьник идёт по улице и замечает серую дымку над дорогой. Из-за выхлопных газов и пыли дышать тяжелее, а глаза могут слезиться. Чистый воздух делает прогулку приятной и помогает чувствовать себя бодрее.
</a:t>
            </a:r>
            <a:endParaRPr lang="en-US" sz="127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после дождя
</a:t>
            </a:r>
            <a:pPr algn="ctr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пахнет свежестью, и дышится легко. Деревья словно работают маленькими помощниками: они задерживают пыль и делают воздух чище. Чем больше зелени вокруг, тем спокойнее гуляют люди и животные.
</a:t>
            </a:r>
            <a:endParaRPr lang="en-US" sz="1231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без мусорного дыма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вблизи дома жгут мусор, в воздух поднимаются едкий дым и неприятный запах. Такой воздух вреден для всех живых существ. Когда отходы убирают правильно, двор остаётся чистым и безопасным.
</a:t>
            </a:r>
            <a:endParaRPr lang="en-US" sz="1292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воздух должен быть чистым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воздух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37867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Ходить чаще пешком
</a:t>
            </a:r>
            <a:pPr algn="l" indent="0" marL="0">
              <a:lnSpc>
                <a:spcPct val="100000"/>
              </a:lnSpc>
              <a:buNone/>
            </a:pPr>
            <a:r>
              <a:rPr lang="en-US" sz="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поездки лучше заменять прогулкой. Когда мы идём пешком, в воздух попадает меньше выхлопных газов, а заодно можно размяться и увидеть что-нибудь интересное по дороге.
</a:t>
            </a:r>
            <a:endParaRPr lang="en-US" sz="1309" dirty="0"/>
          </a:p>
        </p:txBody>
      </p:sp>
      <p:sp>
        <p:nvSpPr>
          <p:cNvPr id="12" name="Text 3"/>
          <p:cNvSpPr txBox="1"/>
          <p:nvPr/>
        </p:nvSpPr>
        <p:spPr>
          <a:xfrm>
            <a:off x="697042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2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очищают воздух и украшают улицы. Если сажать и беречь зелёные насаждения, вокруг становится прохладнее, тише и приятнее дышать.
</a:t>
            </a:r>
            <a:endParaRPr lang="en-US" sz="1389" dirty="0"/>
          </a:p>
        </p:txBody>
      </p:sp>
      <p:sp>
        <p:nvSpPr>
          <p:cNvPr id="13" name="Text 4"/>
          <p:cNvSpPr txBox="1"/>
          <p:nvPr/>
        </p:nvSpPr>
        <p:spPr>
          <a:xfrm>
            <a:off x="43786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велосипед
</a:t>
            </a:r>
            <a:pPr algn="l" indent="0" marL="0">
              <a:lnSpc>
                <a:spcPct val="100000"/>
              </a:lnSpc>
              <a:buNone/>
            </a:pPr>
            <a:r>
              <a:rPr lang="en-US" sz="2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не дымит и почти не шумит. Он помогает беречь воздух в городе, а ещё делает поездку весёлой и полезной для здоровья.
</a:t>
            </a:r>
            <a:endParaRPr lang="en-US" sz="1413" dirty="0"/>
          </a:p>
        </p:txBody>
      </p:sp>
      <p:sp>
        <p:nvSpPr>
          <p:cNvPr id="14" name="Text 5"/>
          <p:cNvSpPr txBox="1"/>
          <p:nvPr/>
        </p:nvSpPr>
        <p:spPr>
          <a:xfrm>
            <a:off x="69704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жечь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2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отходов загрязняет воздух дымом и вредными веществами. Лучше собирать мусор в нужные контейнеры и не делать костёр из ненужных вещей.
</a:t>
            </a:r>
            <a:endParaRPr lang="en-US" sz="13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воздухе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050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нельзя увидеть глазами, потому что он не имеет цвета. Но его всё равно можно заметить по ветру, движению листьев и надувающимся предметам.
</a:t>
            </a:r>
            <a:endParaRPr lang="en-US" sz="1509" dirty="0"/>
          </a:p>
        </p:txBody>
      </p:sp>
      <p:sp>
        <p:nvSpPr>
          <p:cNvPr id="10" name="Text 3"/>
          <p:cNvSpPr txBox="1"/>
          <p:nvPr/>
        </p:nvSpPr>
        <p:spPr>
          <a:xfrm>
            <a:off x="42050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помощник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надуть шарик или пакет, они становятся больше, потому что внутри появляется воздух. Значит, воздух не пустой, а занимает своё пространство.
</a:t>
            </a:r>
            <a:endParaRPr lang="en-US" sz="1525" dirty="0"/>
          </a:p>
        </p:txBody>
      </p:sp>
      <p:sp>
        <p:nvSpPr>
          <p:cNvPr id="12" name="Text 5"/>
          <p:cNvSpPr txBox="1"/>
          <p:nvPr/>
        </p:nvSpPr>
        <p:spPr>
          <a:xfrm>
            <a:off x="42015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занимает место
</a:t>
            </a:r>
            <a:endParaRPr lang="en-US" sz="1800" dirty="0"/>
          </a:p>
        </p:txBody>
      </p:sp>
      <p:sp>
        <p:nvSpPr>
          <p:cNvPr id="13" name="Text 6"/>
          <p:cNvSpPr txBox="1"/>
          <p:nvPr/>
        </p:nvSpPr>
        <p:spPr>
          <a:xfrm>
            <a:off x="42015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можно немного сжать, поэтому он помещается в насосе, мяче и баллоне. Это свойство помогает людям использовать его в разных устройствах.
</a:t>
            </a:r>
            <a:endParaRPr lang="en-US" sz="1530" dirty="0"/>
          </a:p>
        </p:txBody>
      </p:sp>
      <p:sp>
        <p:nvSpPr>
          <p:cNvPr id="14" name="Text 7"/>
          <p:cNvSpPr txBox="1"/>
          <p:nvPr/>
        </p:nvSpPr>
        <p:spPr>
          <a:xfrm>
            <a:off x="42015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сжиматься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заметить воздух вокруг себя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12732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Почувствовать кожей
</a:t>
            </a:r>
            <a:pPr algn="l" indent="0" marL="0">
              <a:lnSpc>
                <a:spcPct val="100000"/>
              </a:lnSpc>
              <a:buNone/>
            </a:pPr>
            <a:r>
              <a:rPr lang="en-US" sz="2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Выйди на улицу и подставь ладонь ветру. Даже лёгкое движение воздуха ощущается на коже, как будто невидимый привет постучал по щеке.
</a:t>
            </a:r>
            <a:endParaRPr lang="en-US" sz="1369" dirty="0"/>
          </a:p>
        </p:txBody>
      </p:sp>
      <p:sp>
        <p:nvSpPr>
          <p:cNvPr id="11" name="Text 3"/>
          <p:cNvSpPr txBox="1"/>
          <p:nvPr/>
        </p:nvSpPr>
        <p:spPr>
          <a:xfrm>
            <a:off x="371907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Услышать по звуку
</a:t>
            </a:r>
            <a:pPr algn="l" indent="0" marL="0">
              <a:lnSpc>
                <a:spcPct val="100000"/>
              </a:lnSpc>
              <a:buNone/>
            </a:pPr>
            <a:r>
              <a:rPr lang="en-US" sz="2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умеет свистеть в щёлках, шуметь в трубе и шуршать в ветках. Иногда он звучит тихо, а иногда — очень бодро.
</a:t>
            </a:r>
            <a:endParaRPr lang="en-US" sz="1494" dirty="0"/>
          </a:p>
        </p:txBody>
      </p:sp>
      <p:sp>
        <p:nvSpPr>
          <p:cNvPr id="12" name="Text 4"/>
          <p:cNvSpPr txBox="1"/>
          <p:nvPr/>
        </p:nvSpPr>
        <p:spPr>
          <a:xfrm>
            <a:off x="11273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по листьям
</a:t>
            </a:r>
            <a:pPr algn="l" indent="0" marL="0">
              <a:lnSpc>
                <a:spcPct val="100000"/>
              </a:lnSpc>
              <a:buNone/>
            </a:pPr>
            <a:r>
              <a:rPr lang="en-US" sz="2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движется, листья на деревьях начинают шевелиться, а флаг — развеваться. Так можно заметить воздух, хотя сам он остаётся невидимым.
</a:t>
            </a:r>
            <a:endParaRPr lang="en-US" sz="1369" dirty="0"/>
          </a:p>
        </p:txBody>
      </p:sp>
      <p:sp>
        <p:nvSpPr>
          <p:cNvPr id="13" name="Text 5"/>
          <p:cNvSpPr txBox="1"/>
          <p:nvPr/>
        </p:nvSpPr>
        <p:spPr>
          <a:xfrm>
            <a:off x="37190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Надуть и поиграть
</a:t>
            </a:r>
            <a:pPr algn="l" indent="0" marL="0">
              <a:lnSpc>
                <a:spcPct val="100000"/>
              </a:lnSpc>
              <a:buNone/>
            </a:pPr>
            <a:r>
              <a:rPr lang="en-US" sz="2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Шарики и мыльные пузыри появляются благодаря воздуху. Он заполняет их и делает круглыми, поэтому с ним можно устраивать весёлые игры.
</a:t>
            </a:r>
            <a:endParaRPr lang="en-US" sz="14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если воздуха не хватает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недостаток кислорода влияет на людей, животных, растения и огонь.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0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275" y="1222603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50" y="1222603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025" y="1205853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 доме и в школе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окно помогает заменить душный воздух свежим. В комнате становится легче дышать, а уставшая голова быстрее просыпается и готова к работе.
</a:t>
            </a:r>
            <a:endParaRPr lang="en-US" sz="1523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затхлости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закрытом помещении накапливаются углекислый газ и запахи. Если не проветривать, воздух становится тяжёлым, и сидеть в таком классе или комнате совсем не хочется.
</a:t>
            </a:r>
            <a:endParaRPr lang="en-US" sz="1406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 помещении
</a:t>
            </a:r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уборка убирает пыль, а вместе с ней и лишние частички, которые мешают дышать. Чистый пол и парты помогают сохранить свежесть дольше.
</a:t>
            </a:r>
            <a:endParaRPr lang="en-US" sz="1447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Бодрость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в доме и школе свежий, легче работать, играть и отдыхать. Проветривание — простой способ сделать день приятнее без волшебной палочки.
</a:t>
            </a:r>
            <a:endParaRPr lang="en-US" sz="138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где всем хватает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воздух нужен каждому: птицы поют, звери бегают, а деревья тянутся к солнцу. Здесь никто не может обойтись без дыхания и свежести. Поэтому чистый воздух похож на общий подарок для всех жителей леса.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дышит вместе с 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идут дети, спешат взрослые и гуляют собаки — всем нужен один и тот же воздух. Когда рядом много деревьев и меньше дыма, город становится добрее к своим жителям. Чистый воздух объединяет всех, кто живёт рядом.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воздух называют общим сокровищем
</a:t>
            </a:r>
            <a:endParaRPr lang="en-US" sz="246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воздухе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37867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2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людям и животным, потому что без него клетки не могут работать. Дышим мы постоянно, даже во сне, поэтому свежий воздух важен каждый день.
</a:t>
            </a:r>
            <a:endParaRPr lang="en-US" sz="1389" dirty="0"/>
          </a:p>
        </p:txBody>
      </p:sp>
      <p:sp>
        <p:nvSpPr>
          <p:cNvPr id="12" name="Text 3"/>
          <p:cNvSpPr txBox="1"/>
          <p:nvPr/>
        </p:nvSpPr>
        <p:spPr>
          <a:xfrm>
            <a:off x="697042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 холодный воздух движутся, образуют ветер, облака и дождь. Благодаря этому на улице бывают солнечные, пасмурные и ветреные дни.
</a:t>
            </a:r>
            <a:endParaRPr lang="en-US" sz="1427" dirty="0"/>
          </a:p>
        </p:txBody>
      </p:sp>
      <p:sp>
        <p:nvSpPr>
          <p:cNvPr id="13" name="Text 4"/>
          <p:cNvSpPr txBox="1"/>
          <p:nvPr/>
        </p:nvSpPr>
        <p:spPr>
          <a:xfrm>
            <a:off x="43786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2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берут из воздуха нужные газы и с помощью солнечного света создают пищу. Если воздух чистый, они растут крепче и выглядят здоровее.
</a:t>
            </a:r>
            <a:endParaRPr lang="en-US" sz="1469" dirty="0"/>
          </a:p>
        </p:txBody>
      </p:sp>
      <p:sp>
        <p:nvSpPr>
          <p:cNvPr id="14" name="Text 5"/>
          <p:cNvSpPr txBox="1"/>
          <p:nvPr/>
        </p:nvSpPr>
        <p:spPr>
          <a:xfrm>
            <a:off x="69704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2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помогает легче дышать, меньше уставать и лучше чувствовать себя. Простые полезные дела каждый день защищают природу и людей.
</a:t>
            </a:r>
            <a:endParaRPr lang="en-US" sz="13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2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каждому дню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7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невидим, но он всегда рядом и помогает жить всему живому на Земле. Если беречь его чистоту, людям, животным и растениям будет легче дышать, расти и радоваться.
</a:t>
            </a:r>
            <a:endParaRPr lang="en-US" sz="44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2026-05-26T02:08:57Z</dcterms:created>
  <dcterms:modified xsi:type="dcterms:W3CDTF">2026-05-26T02:08:57Z</dcterms:modified>
</cp:coreProperties>
</file>