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корня: значение и основные вопросы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клетки и ткани корня, их функции и роль в жизни растения.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один из трёх основных вегетативных органов растения, изучение которого началось с XIX века благодаря микроскопии. Сегодня мы знаем, что он выполняет закрепление, всасывание, запас и вегетативное размножение.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 важнейший орган растения: истоки исследований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делится на четыре зоны: зона деления — образование клеток, зона роста — удлинение клеток, зона всасывания — поглощение воды через волоски, зона проведения — транспорт веществ внутри.
</a:t>
            </a:r>
            <a:endParaRPr lang="en-US" sz="1097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функции зоны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занимает около 1–2 мм, зона роста — 2–5 мм, зона всасывания — до 8 мм, а зона проведения составляет основную длину корня, обеспечивая проведение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зоны по длине корня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корня: ключевые зоны и их значение
</a:t>
            </a:r>
            <a:endParaRPr lang="en-US" sz="24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Апикальная меристема содержит мелкие клетки с тонкими стенками и крупными ядрами, активно делящиеся для роста корня в длину.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 в этой зоне важно для адаптации растения к окружающей среде и быстрого проникновения корня в почву.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служат исходным материалом для формирования всех тканей и зон корня, обеспечивая его развитие и обновление.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зоны деления: апикальная меристема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роста вакуоли увеличиваются в объёме, что способствует растяжению клеточной стенки и удлинению клеток. Этот процесс жизненно важен для увеличения средней длины корня.
</a:t>
            </a:r>
            <a:endParaRPr lang="en-US" sz="100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вакуолей в расширении клеток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роста наблюдается соотношение разных размеров клеток, начиная от мелких недавно делящихся и заканчивая удлинёнными, что отражает этапы развития ткани.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клеток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стимулируют рост клеток в этой зоне, регулируя пластичность стенок и активируя процессы удлинения, что обеспечивает эффективное развитие корня.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Фитогормоны как каталитики роста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клеток в зоне роста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— тонкие выросты эпидермы, существенно расширяющие площадь контакта с почвой, что значительно повышает поглощение воды и минеральных веществ.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всасывающей поверхности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корневых волосков обычно не превышает 10–20 дней, после чего они отмирают, а новые формируются на месте, обеспечивая постоянное всасывание.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Краткосрочность существования волосков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поток влаги и растворённых ионов поступает через волоски, которые проникают в мелкие поры почвы, обеспечивая эффективное питание растения.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всасывание воды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корневых волосков в зоне всасывания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функции проводящей зоны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проведения формируются ксилема и флоэма, которые обеспечивают транспорт воды, минеральных веществ и органики по растению.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в этой зоне отсутствуют, так как главная задача — транспорт, а не всасывание.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плотная кора, обеспечивающая механическую защиту и поддержку корня.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цилиндр содержит проводящие пучки, которые направляют вещества вверх к стеблю и листьям.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87578"/>
            <a:ext cx="4356600" cy="16080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таблица, показывающая локализацию и основные функции клеток корня.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клеток специализирована для выполнения определённых функций в корне.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средней школы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клеток корня и их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— самый внешний слой корня, защищающий внутренние ткани от высыхания и инфицирования.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играет ключевую роль в обмене веществ между растением и почвой, обеспечивая эффективное питание.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эпидермы образуют корневые волоски, значительно увеличивающие площадь для поглощения воды и минеральных солей.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– наружный покров корня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коры наполнены крупными вакуолями, в которых накапливаются углеводы и вода, что помогает растению обеспечивать энергией корневую систему.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паренхиме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запаса, паренхимные клетки обеспечивают механическую поддержку и участвуют в обмене газов, что способствует здоровью и функциональности корня.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паренхимы в поддержке и газообмене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коры: строение и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Эндодерма расположена между корой и центральным цилиндром, образуя внутреннюю оболочку корня, которая регулирует движение веществ из внешних слоёв к сосудистым тканям.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барьерной функции эндодермы растение контролирует поступление воды и ионов, обеспечивая селективное всасывание и защиту от токсичных веществ.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эндодермы содержат пекарные пояски Каспари — специализированные утолщения клеточных стенок, препятствующие свободному прохождению воды и растворённых веществ.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Эндодерма: барьер на пути веществ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трахеид и сосудов, которые обеспечивают движение воды и минеральных солей от корня к побегу. Этот поток поддерживает жизнедеятельность всего растения.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её роль в транспорте воды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молодом корне пучки ксилемы и флоэмы расположены радиально, образуя центральный цилиндр, что обеспечивает эффективное распределение веществ по всему растению.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тканей в молодом корне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включает ситовидные трубки, отвечающие за транспорт сахаров и других органических соединений от листьев к корню и другим частям растения.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Флоэма: перенос органических веществ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проводящих тканей корня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 занимает большую часть длины корня, обеспечивая длительный транспорт веществ. Каждая зона выполняет специфические задачи, поддерживая рост и питание растения.
</a:t>
            </a:r>
            <a:endParaRPr lang="en-US" sz="137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длине зон отражают приоритетность задач: рост и всасывание распространяются близко к кончику, а проведение – на остальной длине корня.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ботанических исследований,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корня: пропорции и их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деления корня клетки постоянно проходят митоз, обеспечивая образование новых клеток для дальнейшего роста и развития тканей корня.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митоза включает стадии интерфазы, профазы, метафазы, анафазы и телофазы, после которых образуются две идентичные дочерние клетки.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клеточное деление в меристеме корня способствует удлинению корня и его способности проникать в почву.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митозу происходит непрерывное обновление и восстановление клеток, что важно для молодого и здорового растения.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в клетках корня: деление и рост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содержат клеточный сок с растворёнными питательными веществами и служат резервуарами воды, обеспечивая поддержание тургора и запас энергии для корня.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вакуолей в хранении веществ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Амилопласты концентрируют крахмал в паренхимных клетках коры, что служит источником энергии для роста корня и других жизненных процессов растения.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Амилопласты как депо крахмала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вакуолей и амилопластов в корневых клетках
</a:t>
            </a:r>
            <a:endParaRPr lang="en-US" sz="24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движения воды через клетки корня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почвы к ксилеме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состоит из живых клеток, защищающих апикальную меристему от механических повреждений при росте в почве.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Чехлик непрерывно обновляется за счёт деления клеток апикальной меристемы, сохраняя свою защитную функцию во время роста.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чехлика выделяют слизистые вещества, уменьшающие трение и облегчающие проникновение корня сквозь почвенный слой.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чехлик: функция и особенности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51307"/>
            <a:ext cx="4356600" cy="21206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для средней школы, 2021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строении и функциях корня и побега отражены в таблице для понимания их биологических особенностей.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адаптирован к поглощению и поддержке растения, побег — к фотосинтезу и взаимодействию с окружающей средой.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строения корня и побега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поверхности корневых волосков за счёт тонких, вытянутых клеток значительно повышает эффективность поглощения воды и минеральных солей из почвы.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формы клеток на всасывающую функцию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эндодермы и механических тканей создают прочный каркас, обеспечивающий устойчивость корня в разнообразных почвенных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поддержка за счёт специализированных тканей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коры, содержащие крупные вакуоли, хранят питательные вещества, обеспечивая растение ресурсами в периоды дефицита.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клеток паренхимы в накоплении запасов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связь строения и роли корня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значение изучения клеточного строения корня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строения корня раскрывает основы роста и адаптации растений, что важно для развития сельского хозяйства, агротехнологий и охраны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2026-05-08T22:40:16Z</dcterms:created>
  <dcterms:modified xsi:type="dcterms:W3CDTF">2026-05-08T22:40:16Z</dcterms:modified>
</cp:coreProperties>
</file>