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передаваемые половым путем: основные факты и способы защиты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 о БППП, их рисках и защите.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БППП в 8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особенно важно понимать, как инфекции передаются, почему они могут долго не проявляться и как защитить здоровье. Эти знания помогают отличать научные факты от мифов и принимать ответственные решения.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БППП и какие возбудители их вызывают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БППП — это инфекции, которые чаще всего передаются при сексуальном контакте. Они могут поражать разные органы и системы, а иногда долго не дают заметных признаков.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БППП вызывают бактерии, например хламидиоз, гонорея и сифилис. Такие инфекции нередко сопровождаются воспалением и обычно поддаются лечению, если обратиться к врачу вовремя.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вирусным БППП относятся ВПЧ, генитальный герпес и ВИЧ-инфекция. Вирусы могут оставаться в организме дольше и требуют особого наблюдения и профилактики.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Трихомониаз вызывают простейшие микроорганизмы. Он тоже передается при тесном контакте и может вызывать неприятные симптомы, хотя иногда протекает скрыто.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возбудители действуют по-разному: одни вызывают воспаление, другие ослабляют иммунитет, а некоторые повышают риск серьезных заболеваний в будущем.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передача инфекции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слизистых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часто происходит при соприкосновении слизистых оболочек, когда возбудитель легко попадает в организм через микроповреждения и влажные поверхности.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может передаваться через сперму, вагинальные выделения и кровь. Именно поэтому важна осторожность при любом контакте, связанном с этими жидкостями.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при незащищенном контакте, нескольких партнерах и отсутствии информации о состоянии здоровья партнера. Чем меньше защиты и ясности, тем выше вероятность заражения.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ребенку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могут передаваться от беременной женщины ребенку во время беременности, родов или в отдельных случаях при кормлении грудью.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школьной теме; доли условные, не статистические данные.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БППП встречаются чаще и почему они важны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заболеваемости, а учебное сравнение наиболее известных инфекций и их значимости для здоровья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ВПЧ выделяется как особенно распространенная инфекция, а скрытое течение хламидиоза и ВИЧ делает раннее выявление особенно важным.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инфекции: признаки и возможные последствия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отличаются симптомы и последствия разных инфекций, и почему отсутствие явных признаков не гарантирует безопасности.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БППП признаки и последствия сильно различаются, но многие из них могут долго оставаться незаметными и все равно причинять вред.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биологии и основам профилактики инфекций.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БППП часто остаются незаметными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ярких симптомов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может не быть боли, температуры или заметных изменений, хотя инфекция уже присутствует. Из-за этого болезнь нередко не вызывает подозрений долгое время.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без выраженных признаков протекают хламидиоз, ВПЧ и ранняя ВИЧ-инфекция. Это делает их опасными даже тогда, когда человек чувствует себя нормально.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жалоб не означает, что инфекции нет. Многие школьники и взрослые ошибочно считают себя здоровыми только потому, что ничего не беспокоит.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проверяться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обследование помогает выявить инфекцию раньше, начать лечение вовремя и не передать возбудителя другим людям, даже если симптомы пока не появились.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осложнения возникают без лечения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воспаление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лечения инфекция может долго поддерживать воспалительный процесс. Это приводит к боли, ухудшению самочувствия и нарушению нормальной работы органов.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репродукцией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БППП повреждают органы половой системы и могут стать причиной бесплодия или затруднить будущую беременность.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беременности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 инфекция может повлиять на здоровье матери и ребенка, а иногда передается ребенку до рождения или во время родов.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других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болезнь не лечить, возбудитель может распространяться дальше и вызывать осложнения не только в месте заражения, но и в других системах организма.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повреждают слизистые оболочки и облегчают проникновение других возбудителей, поэтому риск новых заражений становится выше.
</a:t>
            </a:r>
            <a:endParaRPr lang="en-US" sz="9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подозрении на инфекцию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при риске заражения или появлении симптомов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способы профилактики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280025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Полную защиту обеспечивает только отсутствие сексуального контакта. Это самый надежный способ не столкнуться с БППП.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944586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партнера здоровы и остаются верны друг другу, риск заражения заметно снижается. Такой выбор работает только при доверии и честности.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09170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Презервативы уменьшают риск передачи многих инфекций, если использовать их правильно и каждый раз с самого начала контакта.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7375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против ВПЧ и гепатита B помогают защититься от инфекций, которые могут передаваться половым путем или через кровь.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23833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анализы помогают выявить скрытые инфекции раньше и защитить не только себя, но и партнера.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использовать презерватив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убедитесь, что упаковка целая, срок годности не истёк, а сам презерватив не повреждён. Это помогает сохранить защитные свойства и избежать неприятных ошибок в важный момент.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Открывайте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Вскрывайте упаковку руками, без ножниц и острых предметов, чтобы не повредить материал. Презерватив надевают до начала контакта, иначе защита от инфекции заметно снижается.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один раз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контакта презерватив снимают осторожно и выбрасывают. Повторное использование недопустимо, потому что материал теряет прочность, а риск передачи инфекции остаётся высоким.
</a:t>
            </a:r>
            <a:endParaRPr lang="en-US" sz="907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держите презервативы в жаре, на солнце или долго в кошельке, где они могут повредиться. Правильное хранение важно не меньше, чем сам способ применения.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вакцинация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ВПЧ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против вируса папилломы человека снижает риск заражения опасными типами вируса. Это помогает уменьшить вероятность некоторых онкологических заболеваний и появление связанных с вирусом изменений.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гепатита B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против гепатита B защищает печень от тяжёлого вирусного поражения. Эта инфекция может передаваться через кровь и при половом контакте, поэтому профилактика особенно важна.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вакцины рекомендуются в детском и подростковом возрасте, когда организм особенно хорошо формирует защиту. Это удобный способ предупредить болезнь до возможного контакта с возбудителем.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схема; условные значения для наглядности.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меры профилактики снижают риск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медицинские проценты, а учебное сравнение: чем больше мер используется одновременно, тем ниже остаётся риск заражения.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мера помогает, но сочетание нескольких способов защиты даёт самый заметный эффект и лучше поддерживает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БППП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мифов и научно верных фактов помогает отделять домыслы от проверенной информации и принимать более безопасные решения.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полагаться на внешние признаки и слухи: многие инфекции скрываются, а защита работает лучше всего в сочетании с проверкой здоровья.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материалы по профилактике инфекций.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сдавать анализы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появились необычные выделения, боль, зуд или высыпания, не стоит ждать. Анализы помогают быстрее понять причину и начать лечение до осложнений.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рискованного контакта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незащищённого или сомнительного контакта обследование нужно даже при хорошем самочувствии. Некоторые инфекции обнаруживаются не сразу, поэтому врач может назначить повторный тест.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начале новых отношений тестирование помогает защитить и себя, и другого человека. Это ответственный шаг, а не повод для стыда.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обследование важно для раннего выявления скрытых инфекций. Оно особенно полезно, если симптомы отсутствуют, но был возможный риск заражения.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обращение к врачу и обследование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обычный порядок действий при подозрении на БППП и подчёркивает важность конфиденциальности и медицинского контроля.
</a:t>
            </a:r>
            <a:endParaRPr lang="en-US" sz="9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инфекций и почему его нельзя откладывать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возбудители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 обычно лечат антибиотиками, а при вирусных врач подбирает наблюдение, противовирусные препараты или другой план помощи. Самолечение здесь не работает одинаково для всех случаев.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раньше, тем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лечения уменьшает риск осложнений и помогает быстрее остановить распространение инфекции. Это особенно важно, когда болезнь долго не даёт заметных признаков.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только по 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Самовольный приём препаратов может не подействовать на возбудителя или сделать бактерии устойчивее к антибиотикам. Поэтому обследование и рекомендации врача важнее случайного выбора лекарства.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схема; условная оценка по шкале 1–10.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раннем и позднем обращении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шкалу, чтобы показать разницу между быстрым обращением за помощью и откладыванием лечения при одинаковых рисках заражения.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обращается к врачу, тем меньше вред для организма и ниже вероятность передать инфекцию другим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себя и других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сказать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вызывает сомнение или давление со стороны другого человека, важно отказаться от опасного поведения. Спокойный отказ — это нормальный способ защитить своё здоровье и границы.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безопасности лучше обсуждать до ситуации риска. Открытый разговор помогает принять взвешенное решение и уменьшает вероятность неловкости, спешки и ошибок.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Доверять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тревожит, стоит обратиться к родителям, другому близкому взрослому, врачу или школьному медику. Поддержка помогает не оставаться с проблемой один на один.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связано не со страхом, а с вниманием к себе и другим. Ответственные решения помогают сохранить здоровье, спокойствие и уважение в отношениях.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БППП можно предотвращать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БППП часто долго остаются незаметными, поэтому особенно важны профилактика, тестирование и уважение к личным границам. Чем раньше человек обращается за помощью, тем легче сохранить здоровье и избежать осложнений.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2026-06-01T10:19:34Z</dcterms:created>
  <dcterms:modified xsi:type="dcterms:W3CDTF">2026-06-01T10:19:34Z</dcterms:modified>
</cp:coreProperties>
</file>