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согласованных определений: правила для 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 определениях: когда нужны и как их найти.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ставить запятые в описаниях, диктантах и изложениях. Главное — увидеть, добавляет ли определение новое сообщение о предмете или лице, и определить его место в предложении.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обособление определений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согласованное определение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называет признак предмета и связано с главным словом по роду, числу и падежу. Оно помогает точнее представить предмет, человека или явление в предложении.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роль могут выполнять прилагательные, причастия, порядковые числительные и местоимения. Они отвечают на вопросы какой? какая? какое? какие? чей? и уточняют значение существительного.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указывать на цвет, размер, форму, состояние, принадлежность или действие-признак. Эти значения особенно заметны в описательных текстах и учебных упражнениях.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могут писаться по-разному в зависимости от позиции в предложении. Если определение стоит после существительного, оно чаще выделяется запятыми, а перед ним — обычно нет.
</a:t>
            </a:r>
            <a:endParaRPr lang="en-US" sz="9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определения в предложении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50000"/>
              </a:lnSpc>
              <a:buNone/>
            </a:pPr>
            <a:r>
              <a:rPr lang="en-US" sz="9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определение перед существительным обычно образует с ним единое словосочетание: высокий дом, зелёная трава, интересная книга. В таком случае запятые, как правило, не ставятся.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модели: тёплый шарф и шарф, тёплый и мягкий. Смысл предмета не меняется, но во втором случае определение выделено сильнее и требует паузу.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определение стоит после существительного, оно часто звучит как дополнительное сообщение: дом, высокий и светлый; трава, зелёная после дождя. Здесь запятые помогают отделить уточнение.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спросить себя, сообщает ли определение просто признак или добавляет новую информацию. Когда смысл становится более подробным, обособление становится вероятнее.
</a:t>
            </a:r>
            <a:endParaRPr lang="en-US" sz="10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правилу русского языка; значения на диаграмме условные и используются для наглядного сравнения.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приводят к обособлению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заметные признаки, которые помогают ученику увидеть запятую в 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запятые появляются после существительного и при местоимениях; остальные признаки усиливают, но не заменяют проверку по 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65378"/>
            <a:ext cx="4063200" cy="19001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положение определения, пример и знак препинания. Это помогает быстро увидеть, от чего зависит обособление.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 — место определения и наличие добавочного смысла. Короткое определение перед существительным обычно не выделяется, а после него и при местоимении — выделяется чаще.
</a:t>
            </a:r>
            <a:endParaRPr lang="en-US" sz="138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обособления согласованных определений в школьном курсе русского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нужны, а когда нет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нужны ли запятые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 правилу обособления согласованных определений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определения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зависимых слов
</a:t>
            </a:r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определение — это прилагательное или причастие без зависимых слов. Перед существительным оно чаще всего тесно связано с ним и не требует запятых.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местоимении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одиночное определение относится к местоимению, оно обычно обособляется: она, довольная, улыбнулась. В этом случае слово сообщает не только признак, но и отдельное замечание.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l" indent="0" marL="0">
              <a:lnSpc>
                <a:spcPct val="15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такое определение стоит после существительного, оно может выделять признак сильнее обычного: класс, весёлый и шумный; день, снежный и морозный. Тогда запятая нужна.
</a:t>
            </a:r>
            <a:endParaRPr lang="en-US" sz="10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определения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определение содержит дополнительные слова и становится более подробным. Оно помогает точнее описать предмет, действие или состояние, поэтому в предложении звучит заметнее.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особенно часто обособляются после определяемого слова: мальчик, уставший после тренировки; дорога, ведущая к школе. Запятые отделяют основную мысль от уточнения.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упражнениях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распространённые определения часто встречаются в учебных текстах, потому что они проверяют умение видеть зависимые слова, место определения и связь со смыслом всего предложения.
</a:t>
            </a:r>
            <a:endParaRPr lang="en-US" sz="839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определение и чем больше в нём подробностей, тем сильнее ощущается пауза при чтении. Это помогает понять, что конструкция несёт дополнительное сообщение.
</a:t>
            </a:r>
            <a:endParaRPr lang="en-US" sz="9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определение относится к местоимению он, она, мы и подобным словам, оно обычно выделяется запятыми. Такое определение почти всегда добавляет отдельную характеристику человека.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замечание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местоимение уже названо, а определение сообщает о нём новое наблюдение: он, задумчивый, сидел у окна. Поэтому пауза в чтении становится особенно заметной.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удобно запомнить как один из самых надёжных: при местоимениях согласованные определения чаще обособляются, и ученику легче проверить пунктуацию именно по этому признаку.
</a:t>
            </a:r>
            <a:endParaRPr lang="en-US" sz="1431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при местоимениях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стоял тихий и прозрачный, и после слова «лес» слышалась короткая пауза. Она помогала понять, что признак не сливается с существительным, а добавляет к нему новое наблюдение. Именно так в речи возникает обособление.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уточнением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«зимний лес» голос не останавливается: определение и слово звучат как одно целое. Слушатель сразу воспринимает устойчивое сочетание, где признак просто называет предмет, но не выделяется отдельно.
</a:t>
            </a:r>
            <a:endParaRPr lang="en-US" sz="83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чтение без запятых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«лес, зимний и тихий», интонация становится заметнее и медленнее. Такая подача словно добавляет второе сообщение о предмете, поэтому на письме появляются запятые и предложение читается иначе.
</a:t>
            </a:r>
            <a:endParaRPr lang="en-US" sz="947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меняется вместе с голосом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увидеть обособление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школьного курса русского языка, 6 класс; без статистических измерений.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групп определений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русскому языку чаще встречаются случаи с запятыми, потому что они связаны с более заметной добавочной информацией.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вероятно обособление там, где определение стоит после слова или относится к местоимению. Короткие определения перед существительным обычно остаются без запятых.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Вере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увлечённая чтением, не услышала звонка. Определение стоит после имени и сообщает дополнительную подробность о девочке, поэтому оно выделяется запятыми и читается как отдельное замечание.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после экскурсии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Ребята, уставшие после экскурсии, быстро сели в автобус. Здесь определение не только характеризует учеников, но и поясняет их состояние, поэтому оно отделяется запятыми с двух сторон.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 реке
</a:t>
            </a:r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узкая и каменистая, вела к реке. Два признака следуют после существительного и создают более точную картину, поэтому конструкция обособляется и легко узнаётся в тексте.
</a:t>
            </a:r>
            <a:endParaRPr lang="en-US" sz="12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0193"/>
            <a:ext cx="4063200" cy="18105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школьники чаще всего ошибаются, и помогает быстро проверить, нужны ли запятые.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правилом, а с невниманием к месту определения и его связи со словом. Проверка по шагам заметно снижает риск.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6 класс.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этой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в упражнении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правилу обособления согласованных определений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причастными оборотами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определение
</a:t>
            </a:r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не является отдельным правилом, а представляет собой распространённое согласованное определение. Поэтому его обособление проверяют теми же вопросами: к какому слову относится, где стоит и что добавляет.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 — чаще с запятыми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существительного, он обычно выделяется запятыми: «дом, построенный недавно». Такая конструкция даёт дополнительную информацию о предмете и легко отделяется при чтении.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 — обычно без запятых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стоит перед существительным, он часто входит в состав словосочетания: «построенный недавно дом». В этом случае определение тесно связано с главным словом и не отделяется запятыми.
</a:t>
            </a:r>
            <a:endParaRPr lang="en-US" sz="10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обособление бывает не всегда одинаковым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обозначает обычный, привычный или постоянный признак предмета: зимний мороз, каменный дом, школьный двор. В таких случаях оно тесно связано с существительным и обычно не выделяется запятыми.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Авторский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запятые могут появляться ради выразительности, даже если правило не требует их обязательно. Тогда важны не только форма слова, но и интонация, настроение и смысл предложения.
</a:t>
            </a:r>
            <a:endParaRPr lang="en-US" sz="133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Сначала смысл, потом знак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понять, что именно сообщает определение: обычный признак или дополнительную подробность. Если это новое сообщение, вероятность обособления становится выше.
</a:t>
            </a:r>
            <a:endParaRPr lang="en-US" sz="13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школьного курса русского языка, 6 класс; без статистических измерений.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признакам обособления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можно проверять по очереди, не пытаясь запомнить правило целиком. Это особенно удобно в диктантах и разборах предложений.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совпадает признаков, тем вероятнее обособление. Самые надёжные ориентиры — положение после слова, наличие добавочного смысла и связь с местоимением.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одного примера по шагам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«Мальчик, уставший после тренировки, сел на скамейку» основа — «мальчик сел». Сначала нужно увидеть главное сообщение, а потом уже разбирать вставленное определение.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«уставший» отвечает на вопрос какой? и относится к слову «мальчик». Это согласованное определение, потому что оно связано с существительным по форме и смыслу.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ставятся с двух сторон определения: «Мальчик, уставший после тренировки, сел на скамейку». Такой разбор помогает быстро объяснить пунктуацию и не пропустить нужный знак.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стоит после существительного и имеет зависимое слово «после тренировки». Оно добавляет новую подробность о мальчике, поэтому его нужно выделить запятыми.
</a:t>
            </a:r>
            <a:endParaRPr lang="en-US" sz="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согласованных определений легко проверить, если смотреть на место слова, его объём и смысловую связь с главным словом. Эти признаки помогают писать без ошибок и лучше понимать текст.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подсказывают смысл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2026-05-28T06:26:36Z</dcterms:created>
  <dcterms:modified xsi:type="dcterms:W3CDTF">2026-05-28T06:26:36Z</dcterms:modified>
</cp:coreProperties>
</file>