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2. Speaking about animals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животных: описываем, сравниваем и рассказываем кратко по-английски.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животных важна в 6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животных помогает повторять to be, have got, can и Present Simple. Она расширяет базовый словарь и учит строить короткие монологи, ответы в парах и мини-диалоги на понятные и близкие детям сюжеты.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4" y="1970414"/>
            <a:ext cx="203100" cy="20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689" y="1970414"/>
            <a:ext cx="203100" cy="20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81698"/>
            <a:ext cx="203100" cy="180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70414"/>
            <a:ext cx="203100" cy="203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53989" y="1970414"/>
            <a:ext cx="203100" cy="203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животных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animals with fur or hair, которые обычно выкармливают детёнышей молоком. Они часто описываются через size, body shape и повадки, поэтому такие слова легко использовать в устной речи.
</a:t>
            </a:r>
            <a:endParaRPr lang="en-US" sz="1089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Birds узнаются по feathers и wings, а также по клюву. При описании удобно говорить, умеет ли птица fly, где она живёт и чем отличается от других животных.
</a:t>
            </a:r>
            <a:endParaRPr lang="en-US" sz="1122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fish есть fins и gills, поэтому их легко связать с водой. Для ответов по теме полезны слова swim, river, sea и другие простые характеристики среды обитания.
</a:t>
            </a:r>
            <a:endParaRPr lang="en-US" sz="1122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Insects обычно имеют six legs и маленькое тело. Такое деление помогает быстрее запоминать признаки и не смешивать их с чертами птиц, рыб или млекопитающих.
</a:t>
            </a:r>
            <a:endParaRPr lang="en-US" sz="112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 и земноводные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Reptiles и amphibians отличаются scales, влажной кожей и способом жизни. Эти группы удобно сравнивать, когда нужно назвать внешний вид, место обитания и особенности движения.
</a:t>
            </a:r>
            <a:endParaRPr lang="en-US" sz="10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животного: слова для описания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внешности часто используют слова big, small, tall, short и strong. Они помогают сразу показать общий вид животного и сделать ответ понятным даже на очень простом уровне.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узор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слова black, white и brown легко дополняются описаниями striped и spotted. Такие признаки особенно полезны, когда нужно отличить одно животное от другого по внешнему виду.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называют tail, ears, paws, beak и claws. Эти слова помогают точно описать рисунок или фотографию и связать английское слово с конкретной деталью.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шерсть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fast, slow и fluffy делают описание живым и наглядным. Они показывают не только внешний вид, но и общее впечатление от животного, которое видит ученик.
</a:t>
            </a:r>
            <a:endParaRPr lang="en-US" sz="1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животных по признакам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подобрать нужные слова для короткого описания животного по образцу.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набор признаков подходит для многих животных, поэтому по таблице легко строить короткие и точные описания.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Animals; обобщение для 6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животных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поля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forests и fields живут многие птицы, насекомые и млекопитающие. Здесь животным легче находить пищу и укрытие, а в речи удобно использовать слова nest, den и burrow.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Oceans, rivers и lakes подходят fish, птицам у воды и некоторым млекопитающим. Для описания такой среды часто нужны слова habitat и swim, а также названия привычных мест.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 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homes, on farms и in cages живут животные, которые часто зависят от человека. В таких случаях полезны слова farm, zoo и cage, а также простые сравнения с дикими видами.
</a:t>
            </a:r>
            <a:endParaRPr lang="en-US" sz="986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жара и 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Deserts, mountains и Arctic zones требуют особых приспособлений. Из-за климата одни виды имеют густой мех, другие легко переносят жару или умеют долго искать воду.
</a:t>
            </a:r>
            <a:endParaRPr lang="en-US" sz="9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животные чаще всего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 учебной презентации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животные распределены по разным средам, а не живут в одном общем месте.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вода занимают самые большие доли, потому что именно там особенно много разных видов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короткого описания животного на английском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устного ответа из 5–7 предложений: от названия к интересному факту.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животных и слова по теме еды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Herbivores едят grass, leaves, seeds и berries. У них часто есть зубы или клюв, удобные для растительной пищи, поэтому описание питания помогает объяснить внешний вид животного.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Carnivores питаются meat, fish и insects. Их образ жизни связан с hunting, sharp teeth и claws, поэтому в рассказе о животном можно показать связь между едой и поведением.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Omnivores сочетают растительную и животную пищу, например berries, seeds и meat. Такой тип питания делает животных более гибкими в разных условиях и помогает им выживать.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называет food, он одновременно показывает место жизни и особенности тела животного. Поэтому слова о питании делают ответ точнее и логичнее.
</a:t>
            </a:r>
            <a:endParaRPr lang="en-US" sz="11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 дикие животные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там, где человек может о них заботиться, кормить их и защищать от опасности. Собака, кошка или кролик быстро привыкают к дому и к людям. Для них важны уход, спокойная среда и внимание семьи.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не зависят от человека и сами ищут пищу, воду и укрытие. Волк, лиса или медведь живут по правилам природы, где нужно быть осторожным и сильным. Их поведение часто связано с поиском добычи и защитой территории.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образа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домашних и диких животных помогает увидеть, как по-разному устроена их жизнь. Одни виды привыкли к человеку и часто кажутся friendly, другие остаются wild и могут быть dangerous. Такой контраст удобен для короткого устного ответа.
</a:t>
            </a:r>
            <a:endParaRPr lang="en-US" sz="10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 в жизни семьи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Animals; условное распределение причин выбора питомца, без привязки к статистике.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Питомцы часто становятся первой темой для короткого рассказа на английском: школьники легко называют любимое животное, его повадки и простые обязанности по уходу.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выбирают животных, за которыми проще ухаживать и которые дают чувство общения. Тема pets хорошо связана с повседневным опытом школьников.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388" y="1105350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7332" y="1836937"/>
            <a:ext cx="21330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7306" y="2575462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9641" y="3310512"/>
            <a:ext cx="277500" cy="27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3510" y="4060979"/>
            <a:ext cx="277500" cy="2466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животных: действия и привычки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3764627" y="10560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поиск пищи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добывают еду по-разному: охотятся, прячутся, подкарауливают добычу или ищут корм в траве. Эти глаголы помогают показать, как вид выживает в природе.
</a:t>
            </a:r>
            <a:endParaRPr lang="en-US" sz="967" dirty="0"/>
          </a:p>
        </p:txBody>
      </p:sp>
      <p:sp>
        <p:nvSpPr>
          <p:cNvPr id="16" name="Text 3"/>
          <p:cNvSpPr txBox="1"/>
          <p:nvPr/>
        </p:nvSpPr>
        <p:spPr>
          <a:xfrm>
            <a:off x="3131996" y="17911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много спят или впадают в зимнюю спячку, чтобы пережить холод и нехватку пищи. Такие привычки особенно важны для медведей и других видов.
</a:t>
            </a:r>
            <a:endParaRPr lang="en-US" sz="967" dirty="0"/>
          </a:p>
        </p:txBody>
      </p:sp>
      <p:sp>
        <p:nvSpPr>
          <p:cNvPr id="17" name="Text 4"/>
          <p:cNvSpPr txBox="1"/>
          <p:nvPr/>
        </p:nvSpPr>
        <p:spPr>
          <a:xfrm>
            <a:off x="2502084" y="25261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 и перемещения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могут мигрировать, то есть улетать в тёплые места и возвращаться обратно. Это удобный способ объяснить сезонное поведение и связь животных с климатом.
</a:t>
            </a:r>
            <a:endParaRPr lang="en-US" sz="967" dirty="0"/>
          </a:p>
        </p:txBody>
      </p:sp>
      <p:sp>
        <p:nvSpPr>
          <p:cNvPr id="18" name="Text 5"/>
          <p:cNvSpPr txBox="1"/>
          <p:nvPr/>
        </p:nvSpPr>
        <p:spPr>
          <a:xfrm>
            <a:off x="1893108" y="326122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сигнализация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защищаются по-разному: рычат, лают, прячутся в норы или сбиваются в стаи. Такие действия показывают характер вида и его способы самозащиты.
</a:t>
            </a:r>
            <a:endParaRPr lang="en-US" sz="967" dirty="0"/>
          </a:p>
        </p:txBody>
      </p:sp>
      <p:sp>
        <p:nvSpPr>
          <p:cNvPr id="19" name="Text 6"/>
          <p:cNvSpPr txBox="1"/>
          <p:nvPr/>
        </p:nvSpPr>
        <p:spPr>
          <a:xfrm>
            <a:off x="1234738" y="3996275"/>
            <a:ext cx="3011100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среде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животных свои способы движения: они бегают, лазают по деревьям, плавают или летают. Благодаря этим глаголам описание становится точным и живым.
</a:t>
            </a:r>
            <a:endParaRPr lang="en-US" sz="9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2011682"/>
            <a:ext cx="4389600" cy="8972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животных по одинаковым признакам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строить по одним и тем же пунктам: так легче увидеть общие черты и различия между животными и использовать сравнительные формы.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структура помогает быстро составить ответ и не пропустить важные детали. Сравнительные формы работают для любой пары животных.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 теме Animals; подбор примеров для отработки сравнения.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животных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используют сложную систему звуков для общения, поэтому их поведение особенно интересно наблюдать. Такой факт помогает добавить в ответ не только описание, но и научную деталь.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в темноте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отлично видят в темноте, что делает их успешными ночными охотниками. Это хороший пример связи внешнего строения животного с образом жизни и временем активности.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жирафа очень длинная шея, а у хамелеона меняется окраска кожи. Эти особенности легко запоминаются и позволяют расширять словарь по теме animals без сложных объяснений.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гепарда очень высокая скорость бега, а слоны известны хорошей памятью. Короткие факты делают устный ответ ярче и помогают ученику звучать увереннее.
</a:t>
            </a:r>
            <a:endParaRPr lang="en-US" sz="11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животных в цифрах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биологических фактов; значение для ants дано как условный относительный показатель силы.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Рекордные значения часто отражают не просто силу, а приспособление вида к охоте, защите, передвижению или жизни в определённой среде.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рекорд связан с выживанием: скорость, размер и сила помогают животным успешно жить в своей природной нише.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которым нужна защита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исчезают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многих животных уменьшается из-за охоты, вырубки лесов, загрязнения воды и разрушения мест обитания. Эти причины особенно опасны для редких видов.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редких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видам, которым требуется охрана, относят амурского тигра, панду, снежного барса, морскую черепаху и белого медведя. Они уязвимы из-за изменений среды и деятельности человека.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endangered species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endangered species обозначает животных, которым грозит исчезновение. Оно помогает говорить о проблеме кратко и точно, используя английскую экологическую лексику.
</a:t>
            </a:r>
            <a:endParaRPr lang="en-US" sz="1027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животных сохраняет природное равновесие и будущее многих экосистем. Если исчезает один вид, это может повлиять на целую цепочку живых организмов.
</a:t>
            </a:r>
            <a:endParaRPr lang="en-US" sz="11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рассказа о защите животных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логику короткого английского высказывания: от проблемы к причинам, примеру вида и мерам помощи.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ответа о животном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25425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животное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ответ можно с простого шаблона It is a… Так ученик сразу сообщает, о каком животном идёт речь, и задаёт понятный тон всему рассказу.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775859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среде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 lives in… помогает быстро назвать место обитания. Это важно, потому что животное легче описать, если сразу связать его с лесом, водой или домом человека.
</a:t>
            </a:r>
            <a:endParaRPr lang="en-US" sz="868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419937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Рассказываем о питании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It eats… подходит для объяснения рациона. С её помощью легко использовать слова grass, meat, fish, insects, berries и показать тип питания животного.
</a:t>
            </a:r>
            <a:endParaRPr lang="en-US" sz="851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071421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 can… нужна, чтобы назвать действия и способности: run, swim, fly, climb, hide. Благодаря этому ответ звучит живее и становится более конкретным.
</a:t>
            </a:r>
            <a:endParaRPr lang="en-US" sz="913" dirty="0"/>
          </a:p>
        </p:txBody>
      </p:sp>
      <p:sp>
        <p:nvSpPr>
          <p:cNvPr id="15" name="Text 6"/>
          <p:cNvSpPr txBox="1"/>
          <p:nvPr/>
        </p:nvSpPr>
        <p:spPr>
          <a:xfrm>
            <a:off x="826825" y="3728464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удобно использовать bigger than, smaller than, more dangerous than и as fast as. Эти модели помогают строить связные ответы без сложных грамматических конструкций.
</a:t>
            </a:r>
            <a:endParaRPr lang="en-US" sz="8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 и выражения по теме Animals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подобрать нужные слова для описания животного, его действий, среды и основных признаков характера.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слова ускоряют подготовку и помогают избежать повторов. По ним легко собрать короткий рассказ о любом животном.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словарь по теме Animals; подбор опорных слов для устного ответа.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разделе Speaking about animals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ответ по теме animals строится просто: назвать животное, описать его внешность, среду, питание и поведение, а затем добавить один яркий факт. Это делает речь понятной и живой.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2026-05-30T15:41:53Z</dcterms:created>
  <dcterms:modified xsi:type="dcterms:W3CDTF">2026-05-30T15:41:53Z</dcterms:modified>
</cp:coreProperties>
</file>