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государства и признание: как политическая карта отражает изменения мира.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государства и границы
</a:t>
            </a:r>
            <a:endParaRPr lang="en-US" sz="35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 мира
</a:t>
            </a:r>
            <a:endParaRPr lang="en-US" sz="2473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фиксирует государства, столицы, зависимые территории, спорные зоны и линии границ, а также помогает увидеть, как войны, распады, объединения и признание новых образований меняют политическое пространство планеты.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государства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существует в пределах определённой территории, ограниченной признанными или спорными границами. Именно граница отделяет его от соседей и делает политическое пространство определённым.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государства есть население, связанное с этой территорией гражданством, правами и обязанностями. Демография влияет на экономику, оборону, размещение городов и политический вес страны.
</a:t>
            </a:r>
            <a:endParaRPr lang="en-US" sz="109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имеет органы управления, систему законов и столицу как центр политической жизни. Через институты власти оно принимает решения и регулирует жизнь общества.
</a:t>
            </a:r>
            <a:endParaRPr lang="en-US" sz="124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и символика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право самостоятельно решать внутренние и внешние вопросы. Его признают государственные символы, международные договоры и способность вести независимую политику.
</a:t>
            </a:r>
            <a:endParaRPr lang="en-US" sz="10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по площади и населению
</a:t>
            </a:r>
            <a:endParaRPr lang="en-US" sz="232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территория и численность населения не совпадают напрямую.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не гарантирует большое население, а демографическое лидерство не означает максимальную территорию или политическое влияние.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общедоступные статистические сводки по площади и населению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Суверенное государство само определяет внутреннюю и внешнюю политику, заключает договоры и отвечает перед международным сообществом как самостоятельный субъект.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территории связаны с метрополией и не обладают полной политической самостоятельностью, хотя могут иметь собственные органы управления и особые права.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зависимым территориям относят Гибралтар, Фолклендские острова, Французскую Полинезию и Гуам; их положение заметно отличается от положения независимых государств.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статусов помогает правильно читать политическую карту и понимать, почему одинаково выглядящие территории могут иметь разный объём прав и международных полномочий.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Суверенные и зависимые территории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исторические пути, по которым появляются новые государства и границы.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государственных границ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Сухопутные, морские и воздушные границы различаются не только по форме, но и по функциям: от контроля перемещения до защиты ресурсов и воздушного пространства.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встречаются чаще, однако морские и воздушные рубежи имеют стратегическое значение и часто требуют особого регулирования.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типам государственных границ; значения на диаграмме условные.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 искусственные границы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воды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границы нередко проходят по рекам, горам, морям, озёрам и пустыням. Такие рубежи легче визуально распознать, но они не всегда совпадают с политическими интересами государств.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рубежей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Пиренеи разделяют Францию и Испанию, Альпы влияют на границы в Центральной Европе, а Амур образует часть российско-китайской границы, показывая роль природы в политическом делении.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 договору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границы проводят по меридианам, параллелям или согласованным линиям на местности. Их положение часто определяется не природой, а переговорами и историческими соглашениями.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Африки и Азии современные границы были оформлены в колониальную эпоху. Поэтому они нередко не совпадают с расселением народов и становятся источником напряжённости.
</a:t>
            </a:r>
            <a:endParaRPr lang="en-US" sz="12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 и непризнанные государства
</a:t>
            </a:r>
            <a:endParaRPr lang="en-US" sz="254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 возникают там, где несколько государств претендуют на один участок суши или акватории. Причиной часто становятся ресурсы, безопасность или исторические аргументы сторон.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территорию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и частично признанные государства могут контролировать территорию и иметь органы власти, но не получать полного дипломатического признания со стороны других стран и организаций.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признание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Косово, Тайвань, Западная Сахара и Палестина часто приводятся как примеры сложного статуса. Их положение различается по уровню контроля, признания и международного участия.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статус территории влияют фактический контроль, решение международных организаций и позиция других государств. Поэтому политическая карта в этих районах остаётся особенно нестабильной.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статус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территориальные споры возникают в разных частях мира и имеют сходные причины.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спор подпитывают исторические претензии, ресурсы, этнический состав и вопросы безопасности, поэтому границы становятся результатом длительного политического противостояния.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и политические обзоры региональных конфликтов.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пограничные конфликты по регионам
</a:t>
            </a:r>
            <a:endParaRPr lang="en-US" sz="2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повышают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у месторождений нефти и газа, крупных водных источников и промысловых акваторий становятся объектом особого внимания, потому что доступ к ним влияет на экономику, энергобезопасность и переговорную позицию государства.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зоны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Шельф, рыболовные районы и морские проливы часто вызывают соперничество между соседями: здесь важны не только границы, но и право на добычу, судоходство и контроль над транспортными маршрутами.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Каспий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регион и Каспийский бассейн показывают, как сочетание ресурсов, климата и статуса водного пространства усложняет международные договорённости и делает пограничные вопросы особенно чувствительными для нескольких стран одновременно.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природные ресурсы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на политической карте мира
</a:t>
            </a:r>
            <a:endParaRPr lang="en-US" sz="268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определяет, как распределяются полномочия между главой государства, парламентом и правительством, а также как страна представлена на международной арене.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заметно преобладают, но монархии сохраняются как устойчивый и исторически значимый тип правления в разных регионах мира.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 193 государствам — членам ООН, 2024 год.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государства, федерации и конфедерации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основные решения принимаются центральной властью, а регионы выполняют административные функции. Такая модель упрощает управление и обеспечивает единообразие законов на всей территории страны.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полномочий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строится на сочетании общегосударственной и региональной власти: субъекты имеют собственные органы управления и закреплённые полномочия, но не обладают полной международной самостоятельностью.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федераций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федерациям относятся Россия, США, Германия, Индия и Бразилия. Их устройство показывает, как крупная и разнообразная территория может управляться через распределение обязанностей между центром и регионами.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союз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Конфедерации встречаются значительно реже федераций и обычно оказываются временной формой объединения. Их устойчивость ниже, потому что участники сохраняют высокую степень самостоятельности и могут по-разному оценивать общие интересы.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получает международный статус
</a:t>
            </a:r>
            <a:endParaRPr lang="en-US" sz="2695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от фактического контроля до признания и участия в международных организациях.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9406" y="1295150"/>
            <a:ext cx="33843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политическая карта
</a:t>
            </a:r>
            <a:endParaRPr lang="en-US" sz="213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фиксирует международно признанные государства и служит площадкой, где обсуждаются вопросы мира, границ, безопасности и права, влияющие на мировую политическую карту.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не отменяет государственный суверенитет, но объединяет страны в общие экономические и политические механизмы, облегчая торговлю, передвижение людей и согласование решений между членами.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поддерживает сотрудничество государств континента, помогает координировать позиции по конфликтам и развитию и укрепляет региональный диалог, не стирая при этом национальные границы.
</a:t>
            </a:r>
            <a:endParaRPr lang="en-US" sz="107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создаёт пространство для взаимодействия стран Юго-Восточной Азии, где особенно важны торговля, транспорт, безопасность и совместный поиск решений по спорным вопросам региона.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 в XX–XXI веках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динамику влияли не только распад империй и союзов, но и появление новых международных норм, которые ускоряли оформление новых государств.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число государств росло скачками, а наиболее заметные изменения пришлись на период деколонизации и распада крупных федераций.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Историко-географические сводки по числу суверенных государств, 1945–2020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повседневной жизни людей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определяет, кто и на каких условиях может въехать в страну, учиться, работать или посещать родственников. Визовый режим и миграционные правила напрямую влияют на повседневные планы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визы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пропуска, таможня и контроль на границе ускоряют или замедляют движение товаров, пассажиров и транспорта. Для бизнеса это означает дополнительные расходы, сроки и требования к документам.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транспорт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контроль нужен для защиты территории, борьбы с незаконной перевозкой товаров и обеспечения безопасности. Поэтому граница одновременно выполняет защитную функцию и регулирует международные потоки.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рубежей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приграничных районов граница может быть барьером, но нередко становится и ресурсом: через неё проходят торговля, туризм, трудовые поездки и регулярные семейные контакты.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приграничья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современной политической карты мира
</a:t>
            </a:r>
            <a:endParaRPr lang="en-US" sz="191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политико-географические проблемы чаще всего приводят к напряжённости и почему они затрагивают не только отдельные страны, но и международные отношения в целом.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проблемы, где смешиваются территория, ресурсы и признание: именно они дольше всего сохраняют напряжённость и усложняют дипломатическое урегулирование.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политической географии и международным отношениям.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политическую карту мира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легенду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как обозначены государства, зависимые территории, спорные зоны и административные единицы. Без неё легко неверно интерпретировать цвета, линии и подписи на карте.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подробно изображена территория. На мелкомасштабной карте видны общие границы, а на крупномасштабной — больше деталей, включая анклавы и отдельные участки побережья.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сухопутные и морские границы, а также понимать, где проходят международно признанные рубежи, а где существуют спорные линии или зоны неопределённого статуса.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столиц помогают быстро определить политический центр государства и сопоставить его с территорией страны. Это особенно полезно, когда на карте много соседних государств с похожими очертаниями.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Анклавы, эксклавы и спорные территории показывают, что политическая карта не всегда совпадает с простой геометрией пространства. Такие элементы отражают сложную историю договоров, конфликтов и разделений.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 — язык мировой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показывает не только расположение стран, но и историю конфликтов, договоров, распада государств и сотрудничества. Понимая её, легче видеть, как формируется современный мир.
</a:t>
            </a:r>
            <a:endParaRPr lang="en-US" sz="46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2026-06-02T23:20:56Z</dcterms:created>
  <dcterms:modified xsi:type="dcterms:W3CDTF">2026-06-02T23:20:56Z</dcterms:modified>
</cp:coreProperties>
</file>