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home: комнаты, предметы и действия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Дом: комнаты, мебель, действия и фразы для описания повседневной жизни.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помогает говорить о знакомых вещах: своей комнате, семье, домашних делах и расположении предметов. Здесь тренируются базовая лексика, there is / there are и предлоги места в коротких, понятных высказываниях.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английском: слова для реальной жизни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295401"/>
            <a:ext cx="138300" cy="1229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Rooms in the house: названия комнат и их функции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 — место, где готовят и часто собираются всей семьёй за завтраком или ужином. Здесь особенно полезны слова, связанные с едой, посудой и бытовой техникой.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Bedroom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нужна для сна, отдыха и личного пространства. В ней обычно описывают кровать, шкаф, тумбочку и место, где хранятся вещи и книги.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комната связана с гигиеной и ежедневными привычками. В ней часто называют душ, раковину, полотенце и другие предметы, которые нужны каждое утро и вечер.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Study / hall / balcony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Кабинет, холл и балкон расширяют словарь дома и помогают точнее описывать жильё. Эти слова особенно полезны, когда нужно рассказать о разных зонах квартиры или дома.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подходит для общения, просмотра телевизора и семейного досуга. Это хорошее место, чтобы учиться описывать мебель, уют и расположение предметов в комнате.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room: описание своей комнаты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комнату, сначала называют мебель и вещи: bed, desk, chair, wardrobe, shelf, lamp, window. Эти слова позволяют быстро составить понятный и конкретный текст о своём пространстве.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строить описание с помощью There is и There are. Например: There is a bed near the window. There are books on the shelf. Такие фразы звучат ясно и естественно.
</a:t>
            </a:r>
            <a:endParaRPr lang="en-US" sz="1008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может быть tidy, messy, big, small, bright или cosy. Эти прилагательные помогают не только назвать предметы, но и передать впечатление: какой она выглядит и как в ней себя чувствуешь.
</a:t>
            </a:r>
            <a:endParaRPr lang="en-US" sz="963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всегда включает что-то личное: любимый постер, место для уроков или уголок для чтения. Именно такие детали делают рассказ не просто перечислением слов, а живым.
</a:t>
            </a:r>
            <a:endParaRPr lang="en-US" sz="1005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описать свою комнату помогает говорить о себе на английском языке. Это одна из самых удобных тем для короткого устного ответа, мини-рассказа или диалога в классе.
</a:t>
            </a:r>
            <a:endParaRPr lang="en-US" sz="10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описаниях комнаты встречаются универсальные предметы, которые легко назвать и показать.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выучить базовые слова, а затем расширять словарь менее частотными предметами интерьера.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in a room? Частотность предметов домашнего интерьера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«At home» для 6 класса; обобщение по списку слов из задания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английское слово, перевод и пример предложения помогают запоминать новую лексику вместе с контекстом.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«слово + комната + действие» помогает запоминать предметы быстрее, чем простой список перевода.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Furniture and household items: слова и примеры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«At home» для 6 класса; примеры составлены по учебному образцу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Prepositions of place: где находятся предметы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3100" y="1109788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и on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показывает, что предмет находится внутри чего-то, а on — на поверхности. Эти предлоги особенно полезны, когда нужно описать книги, коробки, тетради или вещи на столе.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143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и above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означает «под», а above — «над». С их помощью легко описывать положение сумки, лампы, часов и других предметов, если нужно найти их в комнате.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820" y="1110933"/>
            <a:ext cx="1968753" cy="1512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и near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обозначает близкое соседство, а near — просто близко. Оба варианта часто используются в описании спальни, кухни или рабочего места, когда предметы стоят рядом.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23100" y="3108513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и in front of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помогает сказать, что предмет находится позади, а in front of — перед чем-то. Эти слова особенно важны, если нужно точно объяснить расположение мебели или вещей.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1425" y="3109657"/>
            <a:ext cx="1968753" cy="151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используется, когда предмет находится между двумя объектами. Для учеников 6 класса это один из самых полезных предлогов, потому что он часто встречается в схемах и описаниях комнаты.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describe a room in English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построить короткое связное описание комнаты в 4–6 предложений.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15640"/>
            <a:ext cx="251700" cy="20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04453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Household chores: домашние обязанности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the bed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Заправлять кровать — одна из самых простых и полезных домашних привычек. Эта фраза часто используется в Present Simple, когда рассказывают о ежедневных обязанностях утром.
</a:t>
            </a:r>
            <a:endParaRPr lang="en-US" sz="1283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 the dishes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посуду нужно после еды, поэтому эта лексика хорошо подходит для бытовых диалогов. Она помогает говорить о помощи дома и распределении обязанностей между членами семьи.
</a:t>
            </a:r>
            <a:endParaRPr lang="en-US" sz="1283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and sweep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clean the room и to sweep the floor описывают порядок и уборку. Эти действия часто встречаются, когда нужно рассказать, что делают дома регулярно, а не один раз.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out the rubbish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Выносить мусор — важная часть домашних дел, которую легко запомнить через конкретную ситуацию. Фраза помогает расширять словарь и говорить о повседневной ответственности.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plants and feed pets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растения и кормить питомца — хорошие примеры заботы о доме и живых существах. Такие действия учат использовать английский для описания обычных, но важных обязанностей.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tidy home: порядок и чистота в комнате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начинается с 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аккуратной комнате легко найти нужные вещи, потому что каждая вещь лежит на своём месте. Кровать заправлена, пол свободен, а на полках нет лишнего. Такая комната выглядит calm and comfortable и помогает сосредоточиться на уроках.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комнату messy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книги разбросаны, одежда лежит на стуле, а на столе слишком много предметов, комната кажется messy and crowded. Даже хорошая мебель не создаёт уюта, если в комнате нет порядка и чистоты. Именно поэтому полезно put things away every day.
</a:t>
            </a:r>
            <a:endParaRPr lang="en-US" sz="13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дома зависит не только от мебели, но и от условий, которые помогают учиться, отдыхать и чувствовать себя спокойно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факторами для школьника становятся свет, тишина и личное пространство; они напрямую поддерживают учёбу и отдых.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home comfortable? Факторы комфорта дома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урока, подготовлена на основе содержания раздела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9591" y="3289668"/>
            <a:ext cx="1008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Things we use at home: техника и электроприборы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продуктов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Fridge and microwave are common kitchen appliances. They help keep food fresh and make meals easier to prepare, especially when the family needs a quick breakfast or a simple dinner.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уборка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vacuum cleaner and a washing machine are useful for keeping the house clean. They save time and support regular chores, so students can connect vocabulary with real family routines.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уют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lamp and a fan are simple but important items in a room. They make it easier to read, work and feel comfortable when the weather is too hot or the room is dark.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привычки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kettle, TV and other devices show how home vocabulary is linked with habits. Students also learn to use appliances carefully and switch them off after use.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связь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computer, charger and headphones are part of daily study at home. Children use them for homework, online lessons, searching for information and communicating with teachers or classmates.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дома помогают экономить ресурсы и формируют ответственное поведение в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 начинается с небольших действий, которые легко выполнять каждый день без специальных усилий.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 water, electricity and paper at home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«At home»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rules at home: уважение и порядок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 спокойный тон помогают избежать ссор. На английском это можно передать короткими правилами: Be polite, Speak calmly, Say please and thank you.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не мешать другим и аккуратно обращаться с общими вещами. Полезные формулы: Share space, Ask before using something, Put things back after use.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тишину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семье часто нужен более тихий режим. Для этого подходят короткие инструкции: Keep noise low, Be quiet, Don’t play loud music at night.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по дому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учат ответственности и самостоятельности. Ученики могут сказать: Finish homework first, Help younger children, Tidy your room before dinner.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Следуем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надписи и команды легко запомнить: Wash your hands, Close the door, Keep the room tidy. Такие фразы часто встречаются в реальной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Pets at home: забота о домашних животных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cat, a dog, a hamster, a rabbit, a fish and a bird are common pets. Each animal needs attention, so students learn words that describe care and responsibility at home.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Pets depend on people every day. Useful actions are to feed a pet and to give water. These phrases help describe daily routines in a simple and natural way.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местом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bowl, a cage and a leash are parts of pet care. Children can also say: clean the cage, wash the bowl, take the dog for a walk.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speaking about pets, words like kind, careful and responsible are important. They show that the owner understands the animal’s needs and treats it gently.
</a:t>
            </a:r>
            <a:endParaRPr lang="en-US" sz="1102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can describe what they do for a pet in Present Simple: I feed my cat, I walk my dog, I clean the cage. This makes the topic practical and memorable.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routine at home: утро перед школой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началом школьного дня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занятия дома часто смешиваются с отдыхом, поэтому ученикам полезно замечать, сколько времени уходит на каждую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игры и домашняя работа на компьютере занимают заметную часть времени, поэтому особенно важен баланс с отдыхом.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time at home: digital habits after school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урока, подготовлена на основе типичных послеурочных занятий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at home: простые правила безопасности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37775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аккуратно пользоваться розетками, проводами и приборами. Полезная фраза: Don’t touch plugs with wet hands. Такие правила помогают избежать опасных ситуаций дома.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7249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 горячие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Knives, hot water and glass need careful handling. Ученики должны помнить короткие команды: Don’t touch broken glass and Call an adult if something is dangerous.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0722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химия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Medicine and cleaning products should be kept away from children. Это простое правило учит ответственности и показывает, что безопасность дома начинается с порядка.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37775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и дверь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can use clear warnings: Don’t run on the stairs and Don’t open the door to strangers. Такие фразы часто встречаются в правилах дома.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72492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there is a serious problem, an adult should react quickly and call for help. In many countries, the emergency number is 112, so this number is worth remembering.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can say about their home in English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фраза может быть очень простой: This is my home. Она сразу задаёт тему и помогает перейти к описанию комнат, мебели и привычек семьи.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комнату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своей комнате подходят короткие предложения: My room is small but nice. There is a desk near the window. There are books on the shelf.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действия из повседневной жизни: I make my bed every day. I help my parents at home. Такие фразы делают рассказ живым и личным.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quiet, comfortable, tidy, bright и cosy помогают точнее передать настроение дома. Они делают описание более выразительным, но остаются понятными для шестиклассников.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короткий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предложений достаточно для связного ответа. If the ideas follow each other logically, a student can speak about home confidently in class.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home: words, habits and skills for everyday English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помогает говорить о близком и понятном мире: комнатах, мебели, обязанностях, безопасности и правилах семьи. Эти слова и фразы легко использовать в устной и письменной речи.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2026-05-30T15:35:50Z</dcterms:created>
  <dcterms:modified xsi:type="dcterms:W3CDTF">2026-05-30T15:35:50Z</dcterms:modified>
</cp:coreProperties>
</file>