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Межзвёздная среда: основные понятия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между звёздами, содержащая газ, пыль и плазму, формирует галактики.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и развитие представлений о межзвёздной среде
</a:t>
            </a:r>
            <a:endParaRPr lang="en-US" sz="3563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межзвёздной среды началось в XX веке с выявления поглощения звездного света и поляризации, укреплённого радионаблюдениями и инфракрасной астрономией, которые раскрыли её сложную структуру и динамику.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6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компоненты межзвёздного газа: водород и гелий
</a:t>
            </a:r>
            <a:endParaRPr lang="en-US" sz="3666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 межзвёздного газа составляет водород, представленный в атомарной, молекулярной и ионизированной формах. Каждый из этих типов играет уникальную роль в физических процессах среды.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 — доминирующий элемент межзвёздного газа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Гелий занимает примерно 9% по атомному составу, оставаясь инертным и обеспечивая фон для химических реакций и энергетического баланса в межзвёздной среде.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Гелий — второй по распространённости газ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элементы составляют менее 1%, они участвуют в формировании сложных молекул и пыли, влияя на химическую эволюцию среды.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тяжёлых элементов менее значительна, но важна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межзвёздной пыли: состав и структура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включает силикатные частицы, углеродистые соединения и оксиды железа, с примесями органики и льдов. Это обеспечивает сложный и многокомпонентный состав.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составных материалов в пылинках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межзвёздных регионах частицы покрываются водяным, аммиачным или углекислым льдом, расширяя химическую активность и способствуя формированию молекул.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покрытия пыли в холодных областях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пылинок варьируется от 0,01 до 0,5 микрометра, а форма и структура многослойные, что влияет на их взаимодействие с электромагнитным излучением.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форма пылевых частиц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325" y="2131725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713" y="2087925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3238" y="2087921"/>
            <a:ext cx="40425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зон межзвёздной среды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с холодным и нейтральным атомарным водородом, температурой около 100 К и низкой плотностью газа.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Диффузный нейтральный газ (HI-области)
</a:t>
            </a:r>
            <a:endParaRPr lang="en-US" sz="1345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Плотные, холодные облака с высокой концентрацией молекулярного водорода, ключевые для звёздообразования.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облака (H2-области)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 горячим ионизированным газом, где звёзды влияют своей радиацией на окружающую среду.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Ионизированный газ (HII-области)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864904"/>
            <a:ext cx="4839600" cy="21284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физических характеристик трёх ключевых областей межзвёздного газа по параметрам температуры и плотности.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температуры и плотности между зонами влияют на их физические процессы и роль в звёздообразовании.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Astrophysical Journal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плотность в основных облаках межзвёздной среды
</a:t>
            </a:r>
            <a:endParaRPr lang="en-US" sz="36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химических элементов межзвёздного газа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межзвёздном газе присутствуют углерод, кислород, азот и металлы в малых количествах, играющие важную роль в химии и формировании пыли.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определения включают анализ эмиссионных и абсорбционных линий, выявляющих присутствие ионов и молекул, например, линий CaII и NaI.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понять химическую эволюцию и процессы взаимодействия между газом и пылью в различных областях космоса.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позволяет оценить относительные концентрации элементов и изучать физические условия среды через характерные спектральные особенности.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часть объёма занимает нейтральный газ в холодной и тёплой формах, формируя основу межзвёздной среды.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фаз отражает сложность среды и влияет на динамику, звёздообразование и химические процессы в галактиках.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межзвёздной среды и их доли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Survey of Interstellar Gas, 2015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звёздообразования в молекулярных облаках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молекулярных облаках гравитация приводит к сжатию вещества, формируя протозвёзды при достаточном накоплении массы и условий.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сжатие и начало звёздообразования
</a:t>
            </a:r>
            <a:endParaRPr lang="en-US" sz="1498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Туманность Ориона — ближайшая к нам область интенсивного звёздообразования, где молекулярные облака активно порождают новые звёзды.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2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Туманность Ориона как пример активного региона
</a:t>
            </a:r>
            <a:endParaRPr lang="en-US" sz="15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УФ-излучения и космических лучей на межзвёздную среду
</a:t>
            </a:r>
            <a:endParaRPr lang="en-US" sz="3663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влияют на эволюцию облаков, регулируя скорость звёздообразования и изменяя условия внутри межзвёздной среды.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лучи способствуют формированию новых химических соединений через ионизацию и стимулируют процессы нагрева газа.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излучение инициирует фотоионизацию и разрушение молекул, меняя химический состав и структуру газа.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процессов обмена веществ согласно современным представлениям астрофизики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обмена веществ между звёздами и межзвёздной средой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Межзвёздная пыль значительно поглощает коротковолновое излучение, особенно ультрафиолетовое и синее, что ведёт к заметному ослаблению и изменению цвета света звёзд.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покраснения звёзд возникает из-за рассеяния и поглощения излучения пылью, причём интенсивность зависит от размера частиц, их концентрации и длины световой волны.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и рассеяние света межзвёздной пылью: последствия
</a:t>
            </a:r>
            <a:endParaRPr lang="en-US" sz="37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Пылевые частицы поглощают звёздное излучение и переизлучают его в инфракрасном диапазоне длин волн от 5 до 1000 микрометров.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инфракрасных карт даёт возможность вычислить температуру пыли и изучить её концентрирование внутри различных областей межзвёздной среды.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инфракрасные обсерватории, такие как Herschel и Spitzer, позволяют определять распределение и общую массу межзвёздной пыли в галактиках.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Тепловое инфракрасное излучение межзвёздной пыли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галактики, как Млечный Путь, обладают наибольшим скоплением газа и пыли, что способствует звёздообразованию.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содержание газа и пыли в эллиптических галактиках связано с их старым звёздным населением и ограниченной звёздной активностью.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содержимого межзвёздной среды в различных типах галактик
</a:t>
            </a:r>
            <a:endParaRPr lang="en-US" sz="3444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Galaxy Evolution Explorer, 2020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эффективно фиксируют направление и интенсивность линии 21 см атомарного водорода, раскрывая структуру нейтрального газа во Вселенной.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спутники и спектрографы, работающие в ультрафиолетовом и оптическом диапазонах, предоставляют подробную информацию о пыли и ионизированном газе в межзвёздных облаках.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наблюдения межзвёздной среды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сверхновых распространяют тяжёлые элементы — кислород, железо, кремний, кальций — обогащая межзвёздную среду и влияя на состав последующих поколений звёзд.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процессов позволяет понять происхождение элементов, важных для формирования планет и жизни, а также масштабные изменения Вселенной.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времени и циклы звёздообразования влияют на скорость и качество химической эволюции в различных областях галактик.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и переработка этих элементов в газе и пыли обеспечивают устойчивое обновление химического состава и формируют богатство химических возможностей во Вселенной.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 Вселенной через процессы в межзвёздной среде
</a:t>
            </a:r>
            <a:endParaRPr lang="en-US" sz="3663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межзвёздной среды на формирование планетных систем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межзвёздной пыли интегрируются в протопланетные диски, формируя основу для химического состава будущих планет. Это определяет наличие ключевых элементов и молекул, влияя на условия зарождения планет.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пыли на химический состав протопланетных дисков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показывают, что метеориты и кометы, образующиеся из пыли и газа межзвёздной среды, могли приносить органические молекулы и воду на раннюю Землю, способствуя развитию жизни.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органики и воды из межзвёздной среды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астрономических наблюдений с учётом влияния межзвёздной среды
</a:t>
            </a:r>
            <a:endParaRPr lang="en-US" sz="3663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и рассеяние света межзвёздной пылью уменьшают яркость и изменяют цветовые характеристики наблюдаемых звёзд и галактик.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карт экстринкции и спектрального анализа помогает астрономам компенсировать влияние пыли и точнее определять физические параметры объектов.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Учитывая влияние межзвёздной среды, наблюдения становятся объективнее, а полученные данные — более информативными и точными.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Коррекционные методы обеспечивают более надёжные оценки расстояний и светимости звёзд, что важно для исследований космических структур.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миссии и перспективы исследования межзвёздной среды
</a:t>
            </a:r>
            <a:endParaRPr lang="en-US" sz="3785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телескопа Джеймса Уэбба и проекта SPHEREx обеспечит детальное картографирование состава и свойств межзвёздного газа и пыли на новых уровнях точности.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обсерватории JWST и SPHEREx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спектрометры позволят открыть неизвестные молекулярные виды и исследовать химическую эволюцию галактик на ранних стадиях, усиливая детализацию космических карт.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химической эволюции и технологий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межзвёздной среды раскрывает ключевые процессы формирования звёзд и планет, даёт представление о химическом развитии галактик и расширяет наше понимание космоса в целом.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межзвёздной среды для понимания Вселенной
</a:t>
            </a:r>
            <a:endParaRPr lang="en-US" sz="363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2026-05-08T00:48:20Z</dcterms:created>
  <dcterms:modified xsi:type="dcterms:W3CDTF">2026-05-08T00:48:20Z</dcterms:modified>
</cp:coreProperties>
</file>