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грекам пришлось подчиниться Македонии?
</a:t>
            </a:r>
            <a:endParaRPr lang="en-US" sz="2204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Греция потеряла свободу и под властью Македонии изменила ход истории.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Греция оказалась под властью Македонии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IV веке до н. э. греческие полисы спорили между собой и не смогли выступить единым фронтом. Филипп II использовал этот разлад, усилил Македонию и превратил её в силу, с которой пришлось считаться всем городам.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6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Балкан находилась Македония, а южнее — Афины, Спарта, Фивы и Коринф. Между ними лежали горы и море, поэтому связи были трудными, а общих интересов — мало.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единое государство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полис жил по своим законам и защищал собственные интересы. На карте это выглядело не как единая страна, а как множество соседних городов, которые нередко соперничали друг с другом.
</a:t>
            </a:r>
            <a:endParaRPr lang="en-US" sz="1064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полисов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центры силы постоянно спорили за влияние: Афины опирались на флот, Спарта — на армию, Фивы — на положение в Центральной Греции. Такая раздробленность помогла Македонии вмешаться в греческие дела.
</a:t>
            </a:r>
            <a:endParaRPr lang="en-US" sz="1036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мира: Македония и греческие полисы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полисы и их привычка к независимости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как 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был небольшим государством со своими законами, собранием граждан и войском. Люди считали право самим решать свои дела важнее любых выгод извне.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силы — разные цели
</a:t>
            </a:r>
            <a:pPr algn="l" indent="0" marL="0">
              <a:lnSpc>
                <a:spcPct val="100000"/>
              </a:lnSpc>
              <a:buNone/>
            </a:pPr>
            <a:r>
              <a:rPr lang="en-US" sz="4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выделялись сильным флотом и развитой политической жизнью, Спарта — строгой военной системой, а Фивы — влиянием в Центральной Греции. У каждого города были свои интересы и свои союзники.
</a:t>
            </a:r>
            <a:endParaRPr lang="en-US" sz="1161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превыше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полиса воспринималась как основа свободы. Поэтому любое вмешательство соседей, даже под видом помощи, вызывало недоверие и сопротивление.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сопротивлялись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город терял самостоятельность, он рисковал потерять не только решения, но и престиж. Для греков подчинение чужой власти было очень болезненным политически и морально.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II: начало усиления Македонии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359 год до н. э.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II стал царём Македонии и сразу начал укреплять страну, чтобы она не зависела от сильных соседей.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реформы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перестроил войско, усилил дисциплину и сделал армию более управляемой и опасной для противников.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ресурсов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от походов и рудников пошли на вооружение, наём войск и укрепление власти царя.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мощь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Македония быстро превратилась из второстепенной державы в главную силу на севере Греции.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Филиппа: дисциплина и новая тактика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54714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Фаланга и сариссы
</a:t>
            </a:r>
            <a:pPr algn="l" indent="0" marL="0">
              <a:lnSpc>
                <a:spcPct val="100000"/>
              </a:lnSpc>
              <a:buNone/>
            </a:pPr>
            <a:r>
              <a:rPr lang="en-US" sz="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Сердцем македонского войска стала фаланга с длинными сариссами. Она требовала строя, выдержки и точных действий, поэтому отдельный воин значил меньше, чем весь порядок строя.
</a:t>
            </a:r>
            <a:endParaRPr lang="en-US" sz="1079" dirty="0"/>
          </a:p>
        </p:txBody>
      </p:sp>
      <p:sp>
        <p:nvSpPr>
          <p:cNvPr id="13" name="Text 3"/>
          <p:cNvSpPr txBox="1"/>
          <p:nvPr/>
        </p:nvSpPr>
        <p:spPr>
          <a:xfrm>
            <a:off x="2656569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 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сделал армию профессиональнее: солдат регулярно учили, строили и приучали действовать без паники. Это резко повышало устойчивость войска в бою.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73617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конницы
</a:t>
            </a:r>
            <a:pPr algn="l" indent="0" marL="0">
              <a:lnSpc>
                <a:spcPct val="100000"/>
              </a:lnSpc>
              <a:buNone/>
            </a:pPr>
            <a:r>
              <a:rPr lang="en-US" sz="4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Конница помогала быстро обходить врага и наносить удар в удобный момент. Именно сочетание тяжёлой пехоты и конницы делало македонскую армию особенно сильной.
</a:t>
            </a:r>
            <a:endParaRPr lang="en-US" sz="1113" dirty="0"/>
          </a:p>
        </p:txBody>
      </p:sp>
      <p:sp>
        <p:nvSpPr>
          <p:cNvPr id="15" name="Text 5"/>
          <p:cNvSpPr txBox="1"/>
          <p:nvPr/>
        </p:nvSpPr>
        <p:spPr>
          <a:xfrm>
            <a:off x="688723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осады
</a:t>
            </a:r>
            <a:pPr algn="l" indent="0" marL="0">
              <a:lnSpc>
                <a:spcPct val="100000"/>
              </a:lnSpc>
              <a:buNone/>
            </a:pPr>
            <a:r>
              <a:rPr lang="en-US" sz="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Осадные машины и военная подготовка позволяли Македонии действовать не только в открытом поле, но и против укреплённых городов. Это расширяло её возможности.
</a:t>
            </a:r>
            <a:endParaRPr lang="en-US" sz="117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40220"/>
            <a:ext cx="720000" cy="64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50989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37336"/>
            <a:ext cx="720000" cy="576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Филиппа: союзы, деньги и влияние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Браки и родственные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заключал династические браки, чтобы связывать с собой влиятельные семьи и укреплять позиции без лишней войны. Такой союз был политическим инструментом не хуже армии.
</a:t>
            </a:r>
            <a:endParaRPr lang="en-US" sz="817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и обещания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договоры и обещания поддержки он добивался выгодных решений от отдельных городов. Это помогало сталкивать соперников между собой и усиливать зависимость от Македонии.
</a:t>
            </a:r>
            <a:endParaRPr lang="en-US" sz="788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Заложники как гарантия
</a:t>
            </a:r>
            <a:pPr algn="l" indent="0" marL="0">
              <a:lnSpc>
                <a:spcPct val="100000"/>
              </a:lnSpc>
              <a:buNone/>
            </a:pPr>
            <a:r>
              <a:rPr lang="en-US" sz="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Заложники служили гарантией верности: их присутствие напоминало союзникам, что нарушение соглашений будет иметь цену. Это делало политику Филиппа более жёсткой и расчётливой.
</a:t>
            </a:r>
            <a:endParaRPr lang="en-US" sz="773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политику
</a:t>
            </a:r>
            <a:pPr algn="l" indent="0" marL="0">
              <a:lnSpc>
                <a:spcPct val="100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Поддерживая нужных правителей и вмешиваясь в споры, Филипп усиливал раскол между полисами. В результате Македония становилась главным арбитром греческих конфликтов.
</a:t>
            </a:r>
            <a:endParaRPr lang="en-US" sz="857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греки не смогли сразу объединиться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25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внутри полисов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конфликты ослабляли города не меньше внешней угрозы. Пока полисы спорили, Македония успевала укреплять свои позиции и заключать новые союзы.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25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Пелопоннесской войны полисы были истощены и меньше доверяли друг другу. Старые обиды мешали быстро договориться о совместной обороне.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6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между соседями росло быстрее, чем желание объединиться. Поэтому единый отпор Филиппу оказался почти невозможен именно в решающий момент.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6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соперничество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 Спарта по-прежнему соперничали за влияние. Вместо единства многие города снова выбирали привычное соперничество, даже когда опасность усиливалась.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6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338 год до н. э.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моментом, когда сопротивление Филиппу стало особенно срочным.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338 году до н. э. тревога в греческих городах достигла предела: именно тогда стало ясно, что Македония угрожает их свободе.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история: рост антимакедонских настроений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338 год до н. э.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переломом, после которого греческие города уже не могли остановить Македонию военным путём.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Херонеи македонское влияние стало решающим: именно это сражение показало, что союз полисов больше не может победить силой.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история: битва при Херонее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битвы при Херонее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Сражение, которое всё изменило
</a:t>
            </a:r>
            <a:pPr algn="l" indent="0" marL="0">
              <a:lnSpc>
                <a:spcPct val="100000"/>
              </a:lnSpc>
              <a:buNone/>
            </a:pPr>
            <a:r>
              <a:rPr lang="en-US" sz="66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338 года до н. э. стало моментом, когда спор между полисами закончился на поле боя. У Херонеи афиняне и фиванцы встретили македонскую армию, но её строй и управление оказались сильнее их разрозненного сопротивления.
</a:t>
            </a:r>
            <a:endParaRPr lang="en-US" sz="668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Священного отряда
</a:t>
            </a:r>
            <a:pPr algn="l" indent="0" marL="0">
              <a:lnSpc>
                <a:spcPct val="100000"/>
              </a:lnSpc>
              <a:buNone/>
            </a:pPr>
            <a:r>
              <a:rPr lang="en-US" sz="67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тяжёлым ударом стала гибель Фиванского Священного отряда. Это был отборный отряд, которым гордились жители города. Его разгром показал, что даже самые знаменитые греческие воины не могли остановить македонскую армию.
</a:t>
            </a:r>
            <a:endParaRPr lang="en-US" sz="676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прежнего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Филипп уже не выглядел просто сильным соседом. Херонея сделала Македонию главной силой в Греции и лишила полисы надежды отстоять свободу только военной силой.
</a:t>
            </a:r>
            <a:endParaRPr lang="en-US" sz="7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битвы при Херонее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армии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схеме выделяют две стороны: Македонию и союз греческих полисов. Это важно, потому что победа зависела не только от численности, но и от того, насколько согласованно действовали войска.
</a:t>
            </a:r>
            <a:endParaRPr lang="en-US" sz="908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фаланги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показывают основную силу македонян — фалангу с длинными сариссами. Её задача заключалась в том, чтобы удержать фронт и связать противника в лобовом столкновении, не давая ему свободно маневрировать.
</a:t>
            </a:r>
            <a:endParaRPr lang="en-US" sz="907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Манёвр с фланга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Отдельной линией отмечают конницу, которая действовала быстрее и могла обойти строй противника. Именно такие движения помогали искать слабое место в обороне и усиливали давление на союз греков.
</a:t>
            </a:r>
            <a:endParaRPr lang="en-US" sz="908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Решающий прорыв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Цветом выделяют участок прорыва, где фронт греков сломался. Схема показывает главное: решающим стало не количество людей, а дисциплина, согласованность и точный замысел командования.
</a:t>
            </a:r>
            <a:endParaRPr lang="en-US" sz="90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Коринфского союза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Коринфский союз закрепил македонское главенство после победы Филиппа II. Формально полисы сохраняли свои порядки, но важные решения принимались уже в новой политической системе.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выглядел как объединение равных, но на деле он закреплял зависимость греческих городов от Македонии.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Коринфский союз, созданный после Херонеи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 македонский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последовательность: от военного присутствия к политическому влиянию и использованию городских конфликтов.
</a:t>
            </a:r>
            <a:endParaRPr lang="en-US" sz="2112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0197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македонского влияния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Македония удерживала греческие города не одним способом, а сразу несколькими инструментами. В разных полисах сочетались военное присутствие, договоры и поддержка удобных политиков.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был гибким: где-то открытым, где-то скрытым, но почти всегда опирался на местные разногласия.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Македонская политика в Греции после Херонеи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56387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72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1721" y="3648243"/>
            <a:ext cx="6975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выглядела Греция при Александре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Наследство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Филиппа II Александр унаследовал не только власть, но и систему контроля над Грецией. Полисы остались существовать, однако их свобода была ограничена решениями сильнейшей державы.
</a:t>
            </a:r>
            <a:endParaRPr lang="en-US" sz="771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Полисы под надзором
</a:t>
            </a:r>
            <a:pPr algn="l" indent="0" marL="0">
              <a:lnSpc>
                <a:spcPct val="100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города не исчезли, но превратились в часть более крупного политического пространства. Их судьба всё чаще зависела от интересов Македонии, а не от собственных собраний граждан.
</a:t>
            </a:r>
            <a:endParaRPr lang="en-US" sz="793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использовал греческие силы в своих походах. Воины из полисов участвовали в общей армии, а корабли и ресурсы помогали ему вести войну далеко за пределами Эллады.
</a:t>
            </a:r>
            <a:endParaRPr lang="en-US" sz="858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усиливали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на Востоке укрепляли власть Македонии и дома. Пока Александр побеждал, греческим городам было труднее требовать перемен и спорить с новым порядком.
</a:t>
            </a:r>
            <a:endParaRPr lang="en-US" sz="858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для греческих полисов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6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участия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большой армии приносило добычу и престиж. Но за этим стояла и цена: многие молодые мужчины надолго покидали дом, а города теряли часть своих активных граждан.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самостоятельности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Полисы уже не могли самостоятельно решать важнейшие вопросы войны и мира. Даже если город сохранял привычные учреждения, он действовал в рамках македонского контроля.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Александра открывали грекам новые пути торговли и знакомство с богатыми регионами Востока. Для части людей это означало возможность увидеть мир шире, чем стены собственного полиса.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через успех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Александра укрепляли власть Македонии и внутри самой Греции. Чем успешнее был поход, тем труднее становилось оспаривать новый порядок.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ослабления власти к восстанию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664802" y="1640733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323 год до н. э. — смерть Александра
</a:t>
            </a:r>
            <a:endParaRPr lang="en-US" sz="858" dirty="0"/>
          </a:p>
        </p:txBody>
      </p:sp>
      <p:sp>
        <p:nvSpPr>
          <p:cNvPr id="9" name="Text 2"/>
          <p:cNvSpPr txBox="1"/>
          <p:nvPr/>
        </p:nvSpPr>
        <p:spPr>
          <a:xfrm>
            <a:off x="1443956" y="2108697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Александра ослабила общий контроль над греческими городами. Многие полисы увидели шанс вернуть право самим решать, с кем воевать и с кем заключать союзы.
</a:t>
            </a:r>
            <a:endParaRPr lang="en-US" sz="978" dirty="0"/>
          </a:p>
        </p:txBody>
      </p:sp>
      <p:sp>
        <p:nvSpPr>
          <p:cNvPr id="10" name="Text 3"/>
          <p:cNvSpPr txBox="1"/>
          <p:nvPr/>
        </p:nvSpPr>
        <p:spPr>
          <a:xfrm>
            <a:off x="5601619" y="2924326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Афинах и других городах начали собирать силы против Македонии. Надежда на быстрый успех опиралась на то, что центральная власть теперь казалась менее прочной.
</a:t>
            </a:r>
            <a:endParaRPr lang="en-US" sz="978" dirty="0"/>
          </a:p>
        </p:txBody>
      </p:sp>
      <p:sp>
        <p:nvSpPr>
          <p:cNvPr id="11" name="Text 4"/>
          <p:cNvSpPr txBox="1"/>
          <p:nvPr/>
        </p:nvSpPr>
        <p:spPr>
          <a:xfrm>
            <a:off x="5814460" y="2459211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против Македонии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1664697" y="3161070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восстания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443956" y="3629034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восстановить самостоятельность стало главной движущей силой выступления. Греки стремились снова управлять своими делами без внешнего давления и гарнизонов.
</a:t>
            </a:r>
            <a:endParaRPr lang="en-US" sz="950" dirty="0"/>
          </a:p>
        </p:txBody>
      </p:sp>
      <p:sp>
        <p:nvSpPr>
          <p:cNvPr id="14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 свободу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323 году до н. э. Афины и их союзники поднялись против Македонии, настроение было боевым. Греки рассчитывали, что после смерти Александра удастся быстро вернуть независимость и вытеснить македонские войска из Эллады.
</a:t>
            </a:r>
            <a:endParaRPr lang="en-US" sz="1091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сторона Македонии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 война показала, что прежнее превосходство Македонии никуда не исчезло. Более организованное командование и опытная армия позволили ей удержать инициативу и сломить сопротивление противников.
</a:t>
            </a:r>
            <a:endParaRPr lang="en-US" sz="1036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крупный вызов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Ламийская война стала последней крупной попыткой греков изменить порядок, установленный после Херонеи. Она закончилась не возвращением полной свободы, а новым подтверждением македонского влияния.
</a:t>
            </a:r>
            <a:endParaRPr lang="en-US" sz="1022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попытка изменить порядок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подчинялась Македонии не сразу, а через реформы, победы и систему контроля. Запомните: гегемония — главенство, полис — город-государство, гарнизон — военный отряд в городе.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2026-07-26T04:58:10Z</dcterms:created>
  <dcterms:modified xsi:type="dcterms:W3CDTF">2026-07-26T04:58:10Z</dcterms:modified>
</cp:coreProperties>
</file>