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географического познания Земли
</a:t>
            </a:r>
            <a:endParaRPr lang="en-US" sz="325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море и звёзды раньше учебников объясняли устройство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знаниям о Земле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просто запоминали дороги, реки и берега. Потом эти сведения стали описаниями, схемами и картами. Так география превратилась в способ понимать пространство и пользоваться 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знание о Земле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897550" y="441875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запоминали тропы, реки и берега, передавая сведения устно. Это был первый практический опыт ориентирования в пространстве.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24900" y="1322346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объясняли через мифы и легенды: они связывали знакомые земли с морем, горами и «краем света».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52250" y="2202804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схемы городов, дорог и торговых путей. Они помогали выбирать маршрут и помнить важные ориентиры.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79600" y="3083262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Древней Греции начали рассуждать о форме Земли, а Эратосфен даже оценил её размеры.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06950" y="3963708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 карт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морская навигация и развитие картографии сделали изображения Земли точнее и полезнее для путешествий.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из опыта пути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охоты, переселений и обмена люди замечали, где проходят удобные пути, где есть вода и где движение становится опасным. Так рождались первые знания о местности.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перевалы и гавани становились главными ориентирами. Они помогали не заблудиться, выбрать безопасный переход и заранее понять, где стоит остановиться.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путники запоминали повороты, расстояния и заметные детали рельефа. Их рассказы служили своеобразной устной картой для следующих путешественников.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из 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письменности сведения передавались точно и полезно. Люди учились понимать пространство через личный опыт и советы тех, кто уже прошёл этот путь.
</a:t>
            </a:r>
            <a:endParaRPr lang="en-US" sz="14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дорог и торговых путей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измеренная временем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 подходил к следующему оазису, и торговец называл расстояние не в километрах, а в днях пути. Он помнил, где дорога безопасна, а где встречаются пески, ветер и нехватка воды. Такие рассказы помогали другим не сбиться с маршрута.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моряков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пристани моряки обменивались короткими, но важными сведениями: где есть удобная гавань, какие берега скрывают рифы и когда меняется течение. Эти заметки были неточными, зато спасали суда и сокращали риск в плавании.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рассказывал рынок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путешественник слышал о чужих странах не по картам, а по товарам, языкам и обычаям. Он узнавал, где торгуют зерном, металлом или тканями, и постепенно складывал представление о разных землях и их связях.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Мифическая карта и карта-приближение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через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Мифическая карта объясняла мир через знакомые образы: священный центр, чудесные земли, море на краю света. Она не измеряла расстояния, а помогала понять, как люди представляли устройство мира.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карте реальность смешивалась с легендой. Одна и та же река могла быть и настоящим ориентиром, и частью истории о происхождении народа или героя.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для пути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Карта-приближение была практичнее: на ней важнее всего становились берега, дороги, города и переходы. Она помогала выбирать маршрут и сравнивать расстояния между пунктами.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рассказа к пользе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становились сведения, тем больше карта напоминала инструмент. Она уже не только рассказывала о мире, но и помогала действовать в нём.
</a:t>
            </a:r>
            <a:endParaRPr lang="en-US" sz="10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стала инструментом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пути
</a:t>
            </a:r>
            <a:pPr algn="ctr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помогала удерживать в памяти путь, даже если человек видел местность лишь один раз. Она превращала впечатления в наглядную схему, которую можно было пересмотреть и уточнить.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Стрелки, линии и ориентиры показывали, куда двигаться и что искать по дороге. Благодаря этому схема становилась не рисунком, а помощником в выборе направления.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на карте отмечала, где заканчивается знакомая область и начинается неизвестная. Это было важно для торговли, путешествий и понимания, кому принадлежит территория.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условные обозначения делали карту понятнее: река, дорога, город или опасный участок читались быстрее, чем длинное устное описание.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знаки, масштаб, направления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 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города, горы и дороги стали обозначать одинаковыми для всех знаками. Это делало карту короче, понятнее и удобнее для передачи сведений.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местности уменьшали до изображения, которое можно было держать перед глазами. Масштаб ещё не был точной формулой, но идея соотношения уже существовала.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и 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часто определяли по береговой линии, течениям, солнцу и звёздам. Так карта связывалась с реальным движением в природе.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схема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были знаки и направления, тем легче становилось читать карту без долгого объяснения. Это повышало её практическую ценность.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традиция географии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стали искать в мире порядок и закономерности. Они сравнивали земли, наблюдали небо и пытались объяснить форму Земли.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связывали географию с рассуждением и наукой. Пространство начали делить на части и описывать более точно, чем в мифах.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звёзд и движение светил помогали определять стороны света и ориентироваться в море и на суше.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карта стала соединяться с геометрией. Это открыло путь к более точным измерениям и научному пониманию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идея позволила проверять наблюдения и вычислять размеры планеты.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 н. э.
</a:t>
            </a:r>
            <a:endParaRPr lang="en-US" sz="5306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показал, что размеры Земли можно оценивать с помощью наблюдений и геометрии.
</a:t>
            </a:r>
            <a:endParaRPr lang="en-US" sz="2557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Эратосфен, расчёт окружности Земли; изложение у Клавдия Птолемея и в историко-научной традиции.
</a:t>
            </a:r>
            <a:endParaRPr lang="en-US" sz="6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Александрии Эратосфен сравнивал тени в полдень и замечал, что в Сиене они ведут себя иначе. Один и тот же солнечный луч помог ему связать наблюдение с геометрией и задать вопрос о размере всей Земли.
</a:t>
            </a:r>
            <a:endParaRPr lang="en-US" sz="1185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вместо 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не угадывал, а сопоставлял измерения и расстояния между городами. Так появилась смелая для своего времени мысль: форму и размеры Земли можно не только описывать, но и вычислять по данным наблюдений.
</a:t>
            </a:r>
            <a:endParaRPr lang="en-US" sz="1133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опыт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Эратосфена стал примером новой науки. Простое сравнение теней превратилось в способ узнать окружность планеты и показало, что точное знание рождается из внимательного взгляда и разумного сравнения.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измерению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Эратосфен вычислил размер Земли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теней и расстояния между Сиеной и Александрией позволило Эратосфену использовать пропорцию для оценки размера Земли.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давало море географии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открытия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часто оказывались быстрее сухопутных, потому что корабль мог обходить препятствия и соединять далёкие берега. Поэтому именно плавания быстрее расширяли представления людей о мире и его границах.
</a:t>
            </a:r>
            <a:endParaRPr lang="en-US" sz="744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 пути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Капитаны смотрели на солнце днём и на звёзды ночью, а ещё учитывали ветер и течение. Без этих ориентиров невозможно было понять, куда идёт корабль в открытом море.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гавани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была для моряков как живая карта. По ней уточняли бухты, мысы, острова и удобные гавани, а также отмечали места, где путь становился особенно опасным.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запоминают
</a:t>
            </a:r>
            <a:pPr algn="ctr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рейс добавлял новые сведения о рифах, мелях и смене погоды. Так морская практика не просто сопровождала торговлю, а постепенно превращалась в точное навигационное знание.
</a:t>
            </a:r>
            <a:endParaRPr lang="en-US" sz="8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древние представляли мир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окраины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древних картах центр мира часто выделяли особенно крупно: там размещали знакомые земли, главные города или священное место. Всё, что находилось дальше, становилось более условным и менее подробным.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известного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пространства на схеме не означали, что там ничего нет. Скорее, они показывали пределы знаний: люди уверенно рисовали только то, что видели, слышали или могли проверить на пути.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считалось важным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карта помогала понять, что для людей было главным. В ней важнее были знакомые моря, дороги и земли, чем точное сходство с настоящей поверхностью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изображения мира помогает увидеть, как менялась география: от символов и легенд к практической карте пути.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Карта-приближение точнее для дороги и торговли, а мифическая карта лучше передаёт представления и верования людей своего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темы «Начало географического познания Земли»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практическая карта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Земле складывались из трёх источников, и каждый из них добавлял свою точность: путь, рассказ и расчёт.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развивалась география, тем сильнее росла роль проверки и измерения. Расчёт не заменил опыт, а сделал его точнее.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географических знаний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простую карту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пяти ориентирам можно восстановить простую схему местности, если заранее определить порядок, связи и направление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карт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торговать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помогала купцам выбирать путь, где есть переправа, рынок и удобная дорога. Чем лучше были отмечены ориентиры, тем меньше времени теряли в дороге и тем надёжнее становилась торговля.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теряться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Путешественникам карта подсказывала, где искать берег, мост или безопасную стоянку. Это снижало риск ошибок и позволяло заранее понимать, куда двигаться дальше.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плыть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Морякам карта нужна была для уточнения берегов, рифов и гаваней. По ней можно было заранее оценить опасности и точнее вести корабль от одного пункта к другому.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управлять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Правителям и управленцам карта помогала видеть большие территории целиком. Когда пространство можно было изобразить, его становилось проще сравнивать, делить и контролировать.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стала точнее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сам видел дорогу, реки и берега, знание становилось надёжнее. Наблюдение давало первые сведения о пространстве и помогало запоминать, что находится рядом.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и мореплаватели приносили новости из дальних мест. Их рассказы расширяли представление о мире, даже если сведения сначала были неполными и требовали проверки.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измерять расстояния, углы и направления. Благодаря этому география стала опираться не только на впечатления, но и на числа, которые можно сравнивать.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сохранили и упорядочили весь накопленный опыт. Они позволили передавать знания следующим людям уже не только словами, но и наглядным изображением местности.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дороги к карте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познание Земли изменило сам способ думать о мире: люди стали проверять путь наблюдением, измерять расстояния и превращать опыт в карту, а не в легенду.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2026-07-26T18:59:59Z</dcterms:created>
  <dcterms:modified xsi:type="dcterms:W3CDTF">2026-07-26T18:59:59Z</dcterms:modified>
</cp:coreProperties>
</file>