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13: после 12, перед 14, с десятком и единицами.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13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встречается в счёте, задачах и числовом ряду. Это удобный шаг к числам до 20 и хороший способ понять, как устроены двузначные числа.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стоит между 12 и 14. Оно помогает быстро находить соседей и уверенно двигаться по числовому ряду до 20.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его ближайший сосед слева, поэтому порядок чисел запоминается легче.
</a:t>
            </a:r>
            <a:endParaRPr lang="en-US" sz="26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13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удобно видеть как 10 и 3. Такой разбор показывает, что двузначное число можно собрать из десятка и единиц.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также можно представить парами 6 и 7, 8 и 5, 9 и 4. Это развивает умение находить разные варианты одного числа.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тренирует такие разложения, он легче считает в уме. Состав числа начинает запоминаться не по правилам, а почти как маленькая игра.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цифры — одно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записывается цифрами 1 и 3. Первая цифра показывает один десяток, а вторая — три единицы. Так запись сразу подсказывает, как устроено число и сколько предметов нужно показать на картинке.
</a:t>
            </a:r>
            <a:endParaRPr lang="en-US" sz="943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для наглядности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выложить 10 кубиков отдельно и добавить ещё 3. Тогда ребёнок видит не только запись, но и само количество. Такой способ помогает быстро связать цифры с предметами и не путаться в счёте.
</a:t>
            </a:r>
            <a:endParaRPr lang="en-US" sz="977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записывается число 13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13 сразу видно один полный десяток и несколько единиц. Это помогает понять, как строятся все числа от 11 до 19.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и 3 единицы показывают, как устроены числа после 10.
</a:t>
            </a:r>
            <a:endParaRPr lang="en-US" sz="269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узнать, что это число 13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быстро распознать число среди других чисел до 20.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2212" y="1652893"/>
            <a:ext cx="37935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числом 13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+ 3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наглядный способ получить 13. Ребёнок сразу видит десяток и ещё три единицы, а значит лучше понимает состав числа.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+ 5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тренировать память о составе чисел и не теряться в счёте. Чем больше таких пар, тем увереннее идёт устный счёт.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+ 6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удобно считать устно, опираясь на знакомые пары чисел. Он показывает, что одно и то же число можно собрать разными путями.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сравнивает несколько примеров, он замечает, что ответ может быть получен по-разному. Это делает математику понятнее и даже немного похожей на пазл.
</a:t>
            </a:r>
            <a:endParaRPr lang="en-US" sz="9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13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вычесть 1 из 13, получится 12. Такой шаг помогает быстро вспомнить соседние числа и не сбиваться при счёте назад.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вычесть 2, получится 11. Это уже переход через одно число, который тренирует внимание и закрепляет порядок чисел в ряду.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вычесть 3, получится 10. Такой пример особенно полезен, потому что возвращает к десятку и показывает связь между числами.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в виде предметов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13 легко показать фишками, кубиками или яблоками. Если разложить их как 10 и ещё 3, число становится очень понятным даже без длинных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предметы помогают ребёнку не просто увидеть цифры, а буквально пересчитать количество. Это делает урок живым, а число 13 — дружелюбным и совсем не страшным.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и счёт до 20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96334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— стартовая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уверенно считают до 10 и понимают, что за десятком начинается новый шаг. Это помогает не бояться следующих чисел и замечать, как они строятся дальше.
</a:t>
            </a:r>
            <a:endParaRPr lang="en-US" sz="805" dirty="0"/>
          </a:p>
        </p:txBody>
      </p:sp>
      <p:sp>
        <p:nvSpPr>
          <p:cNvPr id="13" name="Text 3"/>
          <p:cNvSpPr txBox="1"/>
          <p:nvPr/>
        </p:nvSpPr>
        <p:spPr>
          <a:xfrm>
            <a:off x="1995532" y="1824877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и 12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 идут 11 и 12. Эти числа показывают, что к десятку добавляются единицы, а счёт становится длиннее, но остаётся понятным и привычным.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3811053" y="1982203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— новая ступенька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открывает переход к числам с десятком и тремя единицами. Оно помогает увидеть, как число можно прочитать, назвать и разложить на части.
</a:t>
            </a:r>
            <a:endParaRPr lang="en-US" sz="805" dirty="0"/>
          </a:p>
        </p:txBody>
      </p:sp>
      <p:sp>
        <p:nvSpPr>
          <p:cNvPr id="15" name="Text 5"/>
          <p:cNvSpPr txBox="1"/>
          <p:nvPr/>
        </p:nvSpPr>
        <p:spPr>
          <a:xfrm>
            <a:off x="5626575" y="2244035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14–19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счёт идёт всё дальше: 14, 15, 16, 17, 18 и 19. Так ребёнок постепенно запоминает порядок чисел и не путается в ряду.
</a:t>
            </a:r>
            <a:endParaRPr lang="en-US" sz="919" dirty="0"/>
          </a:p>
        </p:txBody>
      </p:sp>
      <p:sp>
        <p:nvSpPr>
          <p:cNvPr id="16" name="Text 6"/>
          <p:cNvSpPr txBox="1"/>
          <p:nvPr/>
        </p:nvSpPr>
        <p:spPr>
          <a:xfrm>
            <a:off x="7442109" y="1836276"/>
            <a:ext cx="15189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— конец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счёт доходит до 20, видно, что 13 было важной ступенькой на пути. Благодаря таким шагам счёт становится уверенным и спокойным.
</a:t>
            </a:r>
            <a:endParaRPr lang="en-US" sz="9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13 с другими числами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по месту числа в ряду и по составу: сначала находят 13, затем смотрят на соседей и количество десятков и единиц.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1408" y="3446120"/>
            <a:ext cx="455963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и простые задания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Посчитать по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рисунок и считает предметы один за другим. Если их 13, можно проверить себя ещё раз и убедиться, что ни один предмет не пропущен.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 числовом ряду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удобно искать среди соседей: после 12 и перед 14. Такое задание тренирует внимание и помогает быстро ориентироваться в числах до 20.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с маленьким числом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13 можно прибавлять 1 или 2 и получать новые примеры. Это короткие и понятные упражнения, которые подходят для устного счёта без спешки.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13 легко вычитать 1, 2 или 3. Такие примеры помогают закреплять порядок чисел и учат замечать, какое число стоит рядом.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цифры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число 13 пишется очень просто: сначала 1, потом 3. Вместе они образуют одно число, которое легко узнать в строке среди других записей. Если писать аккуратно, оно сразу выглядит понятно и не пугает.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записью 13 удобно показать 10 палочек и ещё 3 палочки. Тогда ребёнок видит, что число не только написано, но и собрано из предметов. Такой рисунок помогает соединить запись и количество без лишних сложностей.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13 в тетради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в заданиях на внимание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13 среди других чисел полезно для тренировки глаз и памяти. Ребёнок учится замечать две цифры сразу и не путать число с соседями в ряду.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вслух 13 помогает не сбиваться и не перескакивать через числа. Это хорошее упражнение для спокойного, ровного счёта без лишней спешки.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попросить назвать соседей числа 13, нужно вспомнить 12 и 14. Такое задание закрепляет порядок чисел и делает работу с рядом более уверенной.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сравнивает 13 с другими числами, он учится смотреть на десяток и единицы. Это развивает внимательность и помогает быстрее понимать, какое число больше или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 числе 13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числа 13: место в ряду, состав из десятка и единиц, а также использование в счёте и простых заданиях.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числом 13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 13 хлопков, шагов или кружочков. Такое задание нравится детям, потому что счёт получается живым, а число 13 запоминается почти как маленький секрет.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составлять короткие примеры: прибавить 1, 2 или вычесть 1, 2, 3. Это тренирует устный счёт и показывает, что число можно менять разными способами.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можно искать 13 среди других чисел и называть его соседей. Игровой поиск помогает не теряться в ряду до 20 и работать внимательно, но без скуки.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больших и 3 маленьких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учебном рисунке число 13 можно показать как 10 крупных предметов и 3 поменьше. Тогда ребёнок сразу видит, что число состоит из двух частей. Такой пример очень помогает при первом знакомстве с двузначными числами.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Фишки, звёздочки и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13 подойдут фишки, звёздочки, мячики или цветные кружки. Их можно разложить на две группы: десять и три. Так рисунок становится понятным, весёлым и совсем не сложным для первоклассника.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в учебных рисунках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8021" y="1543934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13 полезно для учёбы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числам с десятком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помогает ребёнку перейти от простого счёта к числам, где уже есть десяток. Это важный шаг к уверенному чтению и сравнению чисел.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13 удобно видеть, как число складывается из 10 и 3. Такие упражнения подготавливают к устному счёту и учат замечать разные варианты состава.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часто используют в коротких заданиях на поиск, сравнение и счёт. Это помогает сосредоточиться, не спешить и аккуратно проверять ответ.
</a:t>
            </a:r>
            <a:endParaRPr lang="en-US" sz="9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числе 13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13 — это удобная ступенька в счёте: у него один десяток и три единицы, оно стоит после 12 и помогает уверенно двигаться к 20.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2026-05-20T12:57:20Z</dcterms:created>
  <dcterms:modified xsi:type="dcterms:W3CDTF">2026-05-20T12:57:20Z</dcterms:modified>
</cp:coreProperties>
</file>