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в раннее Средневековье: обзор темы и ключевых вопросов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развитие Англии с VI по XI век — зарождение королевств, нашествия и культура.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Рима к эпохе англосаксов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ухода римлян Британия погрузилась в период миграций германских племён и формирования новых государств. Этот этап стал началом насыщенных социальных и культурных перемен, задавших путь будущей Англии.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сформировал англосаксонскую Англию?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пятом веке после римлян в Британию пришли три племени — англы, саксы и юты. Они заняли разные территории, создавая собственные поселения и традиции.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англов, саксов и ютов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племя объединилось в союзы с особенностями самоуправления. Их взаимодействие заложило основу семи королевств, известных как гептархия.
</a:t>
            </a:r>
            <a:endParaRPr lang="en-US" sz="933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племенных союзов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Англосаксы развили уникальный язык и обычаи, отличавшиеся от прежних римских влияний, что повлияло на формирование средневекового общества.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языковые особенности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ремёсла ранней Англии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экономики составляло земледелие с выращиванием ячменя, пшеницы и овса, а также скотоводство — овец, свиней и крупного рогатого скота.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 охота дополняли пропитание, а ремёсла, включая обработку металлов и гончарство, обеспечивали необходимое обиходное оборудование.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англосаксонской эпохи,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иерархия англосаксонского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слой имел свои права, обязанности и налоги, влияя на порядок и стабильность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роль короля и знати в управлении при поддержке многочисленных зависимых классов обеспечивала основу социальной структуры.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повседневность в ранней Англии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раннего возраста дети помогали родителям в работе на ферме и обучались ремёслам, осваивая навыки для будущей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часто проходило дома или в монастырях, где учили читать и писать, главным образом на латыни.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заполняли народными играми, загадками и слушанием сказаний, что развивало воображение и память.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домов и быта англосаксов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строились из дерева и глины, крыши покрывали соломой. Такие дома были тёплыми и удобными для семейного проживания даже в суровом климате.
</a:t>
            </a:r>
            <a:endParaRPr lang="en-US" sz="922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конструкция жилищ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дома находился очаг для приготовления пищи и отопления. Стены украшали резьбой, свет обеспечивали факелы и глиняные лампы. Окон почти не было, что сохраняло тепло.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устройство помещений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украшения в раннесредневековой Англии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одежда включала длинные туники и фартуки, а украшения — броши, перстни и бусы — отражали социальный статус, особенно у знати с вышивкой и драгоценными камнями.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носили шерстяные туники и штаны, дополняемые плащами с застёжками, обеспечивающими защиту от холода и удобство в движении.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застолья англосаксов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и блюда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питания лежали каши, хлеб и овощи, мясо свиней и рыба дополняли рацион. Медовуха была любимым напитком на праздниках.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Пиры сопровождались музыкой и танцами, рассказывались героические сказания, гости обменивались подарками, укрепляя социальные связи.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6" y="1203550"/>
            <a:ext cx="1947900" cy="15236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6074" y="1203550"/>
            <a:ext cx="1947900" cy="15236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9252" y="1203550"/>
            <a:ext cx="1947900" cy="152369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2430" y="1203550"/>
            <a:ext cx="1947900" cy="152369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и города в ранней Англии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47831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Деревни строились из дерева, глины и соломы, обеспечивая укрытие и условия для сельскохозяйственной деятельности населения.
</a:t>
            </a:r>
            <a:endParaRPr lang="en-US" sz="904" dirty="0"/>
          </a:p>
        </p:txBody>
      </p:sp>
      <p:sp>
        <p:nvSpPr>
          <p:cNvPr id="14" name="Text 3"/>
          <p:cNvSpPr txBox="1"/>
          <p:nvPr/>
        </p:nvSpPr>
        <p:spPr>
          <a:xfrm>
            <a:off x="447832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поселений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2651009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такие как Лондон и Йорк, выросли на местах римских укреплений, став центрами торговли и ремёсел.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2651010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 на римских основах
</a:t>
            </a:r>
            <a:endParaRPr lang="en-US" sz="1290" dirty="0"/>
          </a:p>
        </p:txBody>
      </p:sp>
      <p:sp>
        <p:nvSpPr>
          <p:cNvPr id="17" name="Text 6"/>
          <p:cNvSpPr txBox="1"/>
          <p:nvPr/>
        </p:nvSpPr>
        <p:spPr>
          <a:xfrm>
            <a:off x="4854187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поселениях развивались гончарство, кузнечное дело и ткачество, что способствовало экономическому росту и улучшению быта.
</a:t>
            </a:r>
            <a:endParaRPr lang="en-US" sz="894" dirty="0"/>
          </a:p>
        </p:txBody>
      </p:sp>
      <p:sp>
        <p:nvSpPr>
          <p:cNvPr id="18" name="Text 7"/>
          <p:cNvSpPr txBox="1"/>
          <p:nvPr/>
        </p:nvSpPr>
        <p:spPr>
          <a:xfrm>
            <a:off x="4854188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ремёсел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7057365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населяли торговцы и ремесленники, тогда как большинство населения составляли сельские жители, занятые в сельском хозяйстве.
</a:t>
            </a:r>
            <a:endParaRPr lang="en-US" sz="892" dirty="0"/>
          </a:p>
        </p:txBody>
      </p:sp>
      <p:sp>
        <p:nvSpPr>
          <p:cNvPr id="20" name="Text 9"/>
          <p:cNvSpPr txBox="1"/>
          <p:nvPr/>
        </p:nvSpPr>
        <p:spPr>
          <a:xfrm>
            <a:off x="7057366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состав населения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Англосаксонские племена и королевства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век — миграции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англов, саксов и ютов на Британские острова приводит к формированию племенных союзов с собственными традициями.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 век — зарождение гептархии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система семи королевств: Нортумбрия, Мерсия, Восточная Англия, Уэссекс, Кент, Суссекс, Эссекс.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VII-VIII века — укрепление королевств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Королевства развивают свою культуру, законы и политические структуры, между ними возникают как союзы, так и конфликты.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 — влияние внешних угроз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викингов заставляет королевства объединяться в борьбе за независимость и территориальную целостность.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00" y="1334582"/>
            <a:ext cx="3829800" cy="33847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400" y="623700"/>
            <a:ext cx="80757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Нашествия викингов и формирование области Danelaw
</a:t>
            </a:r>
            <a:endParaRPr lang="en-US" sz="2288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96525" y="192792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793 году нападение на монастырь Линдисфарн символизирует начало регулярных набегов викингов на Англию. Нападения сопровождались ограблениями и похищениями.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72050" y="1333750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викингских набегов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6525" y="374487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IX веку викинги закрепляются на востоке Англии, формируя область Danelaw с собственными законами, где пересекаются скандинавские и англосаксонские культуры.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72050" y="3150673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области Danelaw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70956"/>
            <a:ext cx="4663800" cy="2201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 исследования раннесредневековой Англии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системы управления в раннесредневековой Англии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развития власти: племенная, королевская и христианская с укреплением управления и законности.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племенной власти к централизованной монархии сопровождался усилением контроля и учреждением законов.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Христианизация и её влияние на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VI века христианство распространяется благодаря миссионерам, таким как Августин Кентерберрийский, что меняет религиозный и культурный ландшафт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монастырей и церквей способствует развитию письменности, образованию и формированию новых общественных норм и традиций.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4206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литература в ранней Англии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монастырях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сосредоточено в монастырях, где изучают латынь, переписывают книги и обучают будущих священников.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Англосаксонская литература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устные сказания и первые письменные произведения, отражающие героические сюжеты и народные традиции.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«Беовульф»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образец литературы периода, повествующий о подвигах и борьбе со злом, важный для понимания культуры англосаксов.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 законы в англосаксонской Англии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собрания — тинги — обеспечивали участие общества в решении споров, укрепляя чувство ответственности и правовую структуру.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нормы включали восстановление справедливости через кровную месть и штрафы за преступления, защищая общественный порядок.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Альфред Великий разработал свод законов, систематизировав правила и усилив централизованное управление обществом.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и топонимический анализ, IX–X века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расселения: Danelaw и англосаксонские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Danelaw включает территории с заметным влиянием скандинавской культуры и законов, особенно в восточных регионах.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территории отражает культурное и юридическое сосуществование англосаксов и викингов, демонстрируя многогранность общества.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725" y="1574710"/>
            <a:ext cx="4411500" cy="32052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Нормандское завоевание и изменения в Англии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62645" y="1724875"/>
            <a:ext cx="3214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1066 году Вильгельм Завоеватель возглавил нормандское вторжение, что закончилось победой при Гастингсе и падением англосаксонской власти.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62575" y="3435000"/>
            <a:ext cx="3214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завоевания вводятся новые административные порядки, меняется собственность и язык знати, формируя основы нового общества в Англии.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раннесредневековой Англии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английского языка формируются на основе англосаксонского наречия, что влияет на позднейшее литературное и культурное развитие.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памятники, например Sutton Hoo, дают ценную информацию о жизни и культуре периода.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названий городов и законов того времени остаются частью современной британской истории и культуры.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самоуправления заложили фундамент для дальнейшего становления парламентаризма и законности в стране.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Средневековье — фундамент Англии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определил социальную структуру, язык и правовую систему Англии, став основой для её исторического развития и национальной идентичности в дальнейшем.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2026-05-10T13:15:33Z</dcterms:created>
  <dcterms:modified xsi:type="dcterms:W3CDTF">2026-05-10T13:15:33Z</dcterms:modified>
</cp:coreProperties>
</file>