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 в корне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и проверять опасные буквы в корне.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парные согласные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не всегда слышится то, что нужно писать. Особенно это заметно в конце слова и рядом с глухими согласными. Сегодня потренируемся находить такие места и проверять их по словам-родственникам.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парные согласные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похожи по месту и способу образования, но один звук звонкий, а другой глухой. Поэтому они звучат как близкие соседи, только один с голосом, а другой — без него.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парам относятся: б-п, в-ф, г-к, д-т, ж-ш, з-с. У каждой звонкой буквы есть свой глухой «напарник», и вместе они образуют удобные пары для запоминания.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слова эти согласные могут слышаться не очень ясно. Тогда букву нужно проверять по родственному слову, где после неё стоит гласный звук и всё становится отчётливо.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звуки рядом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дружные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собираются в одну команду: б, в, г, д, ж, з. Глухие стоят рядом во второй: п, ф, к, т, ш, с. На картинке их удобно показать двумя цветами, чтобы пары сразу бросались в глаза.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звонкому — свой напарник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можно расположить парами: б-п, в-ф, г-к, д-т, ж-ш, з-с. Так видно, что звуки похожи, но отличаются голосом. Такая схема помогает быстро запомнить, кто кому «родной брат» по звучанию.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пары стоят рядом, их легче не перепутать. Ребёнок видит сходство и замечает отличие — звонкость или глухость. Для урока это очень удобно: одна группа поддерживает другую, как два дружных ряда на линейке.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в корне может «прятаться»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 неясно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согласный стоит в слабой позиции, он слышится тише и короче. На слух уже трудно понять, какая буква нужна, и можно легко ошибиться.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меняется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или перед глухим согласным звонкий звук часто оглушается. Поэтому дуб слышится почти как [дуп], а гриб — как [грип].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писать наугад, подбирают проверочное слово с гласным после нужной буквы. Тогда согласный слышится чётко, и правильная буква находится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парную согласную в корне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увидеть опасное место и выбрать нужную букву без догадок.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для 2 класса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корне слышится парный согласный, не торопимся писать. Сначала проверяем, нет ли рядом гласного, который сделает звук отчётливым и понятным.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слово-родственник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однокоренное слово: дуб — дубы, гриб — грибы, зуб — зубы, луг — луга. В такой проверке корень остаётся общим, а звук слышится яснее.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букву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согласного появляется гласный, буква в корне уже не прячется. Становится видно, что нужно писать, и слово получается без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согласного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слышится чётко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для согласного — перед гласным звуком. В этом месте он звучит ясно и помогает точно выбрать букву. Тут буква будто выходит на сцену и больше не прячется.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может оглушаться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позиция — в конце слова или перед глухим согласным. Здесь звук может оглушаться и звучать не так отчётливо. Поэтому мороз — морозы, сад — сады, гриб — грибы помогают проверке.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родственником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случайное похожее слово. Если смысл другой, это уже не помощник, а просто сосед по звучанию. Проверяем только слова, которые действительно связаны между собой.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однокоренным. У него должен быть общий корень и общий смысл с проверяемым словом, иначе проверка не сработает и только запутает.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пары: хлеб — хлеба, зуб — зубы, луг — луга, сад — сады. В таких словах видно, что они из одной семьи и помогают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трудные согласные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трудный согласный стоит в конце: дуб, луг, мороз, хлеб, нож, глаз. Там звук слышится слабее, и букву особенно легко перепутать.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другим согласным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парный согласный встречается перед глухим звуком. Тогда он тоже звучит не очень ясно, и слово нужно проверять особенно внимательно.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место бывает и внутри слова: просьба, сказка, лодка. Здесь буква тоже может «спрятаться», поэтому без проверки лучше не угадывать.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подбирают слово с гласным, звук становится ясным. Тогда легче увидеть правильную букву и записать слово без лишних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одной семьи помогают проверить букву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дуба растёт целая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«дуб» легко проверить, если рядом появляются его родственники: «дубы», «дубок», «дубовый». В них после согласного слышится гласный, и буква в корне становится ясной. На рисунке удобно показать крепкий ствол и ветви-слова.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полянка подсказывает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«гриб» тоже есть помощники: «грибы», «грибной», «грибочек». Когда после согласного появляется гласный, звук слышится отчётливо, и проверка проходит без спешки. Иллюстрация может напоминать весёлую полянку с одним общим корнем.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собирает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«мороз» проверяется через «морозы», «морозный», «заморозки». Родственные слова держатся за один корень, как снежные снежинки за одну тучку. Такая схема помогает увидеть, почему проверка работает и почему слова из одной семьи помогают друг другу.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не помогает сразу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сомнения к словарю и запоминанию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пишет слово только по слуху и не замечает, что в конце или середине корня согласный звучит не очень ясно. Из-за этого легко выбрать не ту букву и получить ошибку.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проверки берут слово, которое не является родственником. Оно похоже только на слух, но не имеет общего корня, поэтому не помогает узнать нужную букву в проверяемом слове.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путаница в парах звонких и глухих согласных. Особенно часто смешивают д и т, б и п, потому что они похожи по звучанию и расположению во рту.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забывают проверить букву в середине слова, хотя она тоже может быть опасной. В словах вроде «лодка» или «просьба» внимательность нужна не меньше, чем в конце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трудным словом без спешки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20458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произносят медленно и внимательно. Так легче заметить место, где согласный звучит неуверенно и может потребовать проверки.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1390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опасную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Определяют, в какой части слова стоит сомнительный согласный. Чаще всего он прячется в корне, а не в приставке или окончании.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441390" y="3651115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Записываем и сверяем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слово пишут и сравнивают с образцом. Если всё совпало, можно смело поставить галочку: буква найдена правильно.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20458" y="3651115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Ищем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однокоренное слово, где после этого согласного появляется гласный. Тогда звук слышится ясно и без хитростей.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закрепления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 проверь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нравится быстро искать сомнительную букву в слове и сразу подбирать к ней проверку. Такое задание похоже на маленькое расследование: кто спрятался в корне и какую букву он выдаёт?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и исправь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задания на соединение пар звуков, а ещё на исправление ошибок в словах. «Буквенный светофор» помогает не запутаться: зелёный — проверено, жёлтый — подумай, красный — нужна проверка.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245" y="1459363"/>
            <a:ext cx="328913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42263"/>
            <a:ext cx="375900" cy="33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42263"/>
            <a:ext cx="375900" cy="33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проверяемых примеров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дубы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в слове «дубы» помогает отчётливо услышать последний согласный. Так легко понять, что в корне нужна буква б, а не п.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— грибы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«гриб — грибы» проверка показывает, как согласный звучит перед гласным. Слово помогает выбрать правильную букву без догадок.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— морозы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форма «морозы», согласный в корне звучит ясно и спокойно. Сразу видно, какая буква нужна в слове.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— сады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«сады» подсказывает, что в корне слышится д. Однокоренные слова работают как добрые помощники на уроке.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глаза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«глаза» согласный становится слышимым рядом с гласным. Это удобный пример для тренировки дома и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выбора буквы в корне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парной согласной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парных согласных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 помогают друг другу, как настоящие напарники. У каждого звонкого звука есть свой глухой сосед: б-п, в-ф, г-к, д-т, ж-ш, з-с.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корне согласный слышится неясно, слово нужно проверять. Для этого подбирают родственное слово, где после согласного стоит гласный, и звук становится отчётливым и 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внимательными надо быть в конце слова и перед другим согласным. Именно там звук чаще всего оглушается и может подсказать неправильную букву, если не сделать проверку.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подходящее проверочное слово не находится, слово запоминают отдельно. Такие слова называются словарными, и у них своя особая память, которую приходится тренировать.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примеры для тренировки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пары «трава — травы», «снег — снега», «плод — плоды». В проверочном слове после согласного появляется гласный, и нужная буква слышится ясно, без шёпота и догадок.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«хлеб — хлеба» и «нож — ножи» тоже отлично помогают. Они показывают, что проверка работает просто: меняем слово, слушаем корень и спокойно выбираем нужную букву.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«хлеб — хлеба» и «нож — ножи» тоже отлично помогают. Они показывают, что проверка работает просто: меняем слово, слушаем корень и спокойно выбираем нужную 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главный секрет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звонкие и глухие согласные в корне слова проверяют родственным словом с гласным после согласного. Если проверка не помогает, слово запоминают отдельно. Сначала проверка — потом уверенное письмо.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2026-05-21T21:20:29Z</dcterms:created>
  <dcterms:modified xsi:type="dcterms:W3CDTF">2026-05-21T21:20:29Z</dcterms:modified>
</cp:coreProperties>
</file>