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6550" y="1572897"/>
            <a:ext cx="4987500" cy="1915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ровесницы: один возраст и три литературных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возраст — три разных пути взросления.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489290" y="4478938"/>
            <a:ext cx="218084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Ровесницы в литературе: почему сравнение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ровесницы помогает увидеть подростковый мир через близкие школьнику ситуации. Сравнение героинь показывает: одинаковый возраст не делает людей похожими по поступкам, характеру и жизненному выбору.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героини и их жизненные обстоятельства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героиня живёт в спокойной и устроенной среде: рядом есть поддержка взрослых, привычный порядок и возможность развиваться без постоянной спешки.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рано сталкивается с трудностями и быстрее привыкает к ответственности: домашние дела, самостоятельные решения и нехватка времени становятся частью её повседневности.
</a:t>
            </a:r>
            <a:endParaRPr lang="en-US" sz="985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словно находится между разными ожиданиями: школа, дом, друзья и мысли о будущем тянут её в разные стороны, поэтому ей особенно важно найти себя.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ровесниц по ключевым признакам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возраст сочетается с разными условиями жизни и характером.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влияет на поведение, но не отменяет индивидуальность: внешне похожие подростки оказываются очень разными внутри.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образов трёх ровесниц по тексту произведения.
</a:t>
            </a:r>
            <a:endParaRPr lang="en-US" sz="9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как часть характера героини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первой героини учёба идёт легче: ей помогает привычка к порядку, уверенность в себе и поддержка взрослых, поэтому школьные задания не вызывают сильного напряжения.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добивается результата через настойчивость: даже если сначала трудно, она старается не сдаваться и воспринимает учёбу как проверку силы характера.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болезненно реагирует на оценки и сравнивает себя с другими, поэтому школьные успехи и ошибки особенно ярко показывают её переживания и неуверенность.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распределяется время у трёх героинь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ритм подростковой жизни и показывает, что нагрузка у ровесниц распределяется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героини свой баланс обязанностей и личного времени, поэтому одинаковый возраст не означает одинаковый образ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материалам сравнительного анализа образов.
</a:t>
            </a:r>
            <a:endParaRPr lang="en-US" sz="9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Портрет, детали и окружение как способы характеристики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поза, взгляд и предметы рядом сразу создают первое впечатление о героине. Такие детали помогают понять её настроение, привычки и отношение к себе без длинных объяснений.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реплика, поступок и реакция окружающих. Через них автор показывает, как героиня действует в реальной ситуации и как её воспринимают другие персонажи.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день героини: от настроения к поступку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последовательности событий и эмоциональных реакций подростка в литературном эпизоде.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25492"/>
            <a:ext cx="342803" cy="274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близости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 чувствовать себя принятыми. Дружба помогает переживать сомнения, но требует доверия, честности и умения не ранить другого неосторожным словом.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успехов и популярности часто усиливает напряжение между ровесницами. Автор показывает, что желание быть заметной может вести и к старанию, и к обидам.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справедливости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особенно остро реагируют на несправедливость, если их недооценивают или унижают. Именно чувство справедливости помогает им удерживать внутреннее достоинство.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другому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прочные отношения строятся там, где героини умеют признавать чужие успехи и не измеряют ценность человека только оценками, внешностью или популярностью.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соперничество и чувство справедливости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 различия интересов трёх героинь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подростков часто меняются под влиянием семьи, школы и друзей, поэтому их выбор особенно показателен для понимания характера.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возрастные задачи не стирают индивидуальные склонности: каждая героиня ищет свой путь к развитию и признанию.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сопоставление интересов по материалам анализа образов.
</a:t>
            </a:r>
            <a:endParaRPr lang="en-US" sz="9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героинь и внутренний монолог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героиня держится уверенно: она легче переносит замечания, потому что опирается на свои успехи и умеет не смешивать ошибку с собственной ценностью.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внешне сдержанна, но внутри постоянно сравнивает себя с другими; её мысли выдают сомнения, которые не всегда заметны по поведению и речи.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переживает оценки особенно остро: даже мелкое замечание задевает её, а внутренний монолог показывает тревогу, желание оправдаться и страх быть непонятой.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410" y="1835776"/>
            <a:ext cx="5295702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стороны, трудности и способы преодоления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качества помогают героиням справляться с похожими возрастными испытаниями.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не отменяют трудностей, но помогают выбирать разные способы выхода из них и по-разному взрослеть.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характеристик трёх ровесниц в рамках темы «Три ровесницы».
</a:t>
            </a:r>
            <a:endParaRPr lang="en-US" sz="9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формировании характера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героиня привыкает к доверию и спокойному распорядку, поэтому раньше учится самостоятельно принимать решения и не боится пробовать новое.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семье больше строгости и контроля: девочка острее реагирует на ошибки, внимательнее следит за собой и сильнее нуждается в одобрении взрослых.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героиня живёт в более напряжённой обстановке, поэтому быстрее замечает чужие настроения, раньше берёт обязанности на себя и учится просить о помощи выборочно.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интерес превращается в мечту о 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 случайный опыт подростка постепенно становится личной целью и представлением о будущем.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Класс: место сравнения и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классе сразу заметно, кто уверен в себе, кто старается не выделяться, а кто болезненно реагирует на оценку. Здесь особенно видны отношения с одноклассниками, умение отвечать на замечания и готовность отстаивать собственное мнение.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Дом: привычки, обязанности,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показывает, как девочка живёт каждый день: кому помогает, за что отвечает и к кому обращается за советом. В комнате, на кухне или у семейного стола проявляются её привычки, самостоятельность и степень доверия между близкими.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улица: свобода и круг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на улице героиня действует свободнее, чем дома или в школе. Именно там видно, с кем она дружит, как выбирает компанию и насколько уверенно чувствует себя без постоянного контроля взрослых.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раскрывается характер героини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героиням справляться со стрессом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поддержки по-разному сочетаются с характером: одной важна структура, другой — участие, третьей — смена деятельности.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героини есть свой рабочий способ восстановиться, но в основе всегда остаётся поиск внутреннего равновесия.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образов героинь и способов саморегуляции в литературном анализе темы «Три ровесницы». опубликовано без точной даты.
</a:t>
            </a:r>
            <a:endParaRPr lang="en-US" sz="8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305" y="2105694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537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7854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2354" y="2082714"/>
            <a:ext cx="517045" cy="4595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справедливости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Несправедливое замечание, обидное сравнение или нарушение договорённости задевают каждую из них. Для подростка это не мелочь, а проверка того, как к нему относятся.
</a:t>
            </a:r>
            <a:endParaRPr lang="en-US" sz="1173" dirty="0"/>
          </a:p>
        </p:txBody>
      </p:sp>
      <p:sp>
        <p:nvSpPr>
          <p:cNvPr id="10" name="Text 2"/>
          <p:cNvSpPr txBox="1"/>
          <p:nvPr/>
        </p:nvSpPr>
        <p:spPr>
          <a:xfrm>
            <a:off x="31432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принятии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героини хотят, чтобы их понимали и уважали. Им важно не выглядеть смешными или лишними, поэтому они особенно остро реагируют на холодность и насмешку.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сильная героиня переживает внутреннее напряжение, просто не всегда показывает его сразу. В этом и проявляется возраст: чувства ещё легко ранят и долго не забываются.
</a:t>
            </a:r>
            <a:endParaRPr lang="en-US" sz="1199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своего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в классе и среди друзей каждая старается понять, кем её считают другие и какой она хочет быть сама. Этот поиск делает образы живыми и узнаваемыми.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и 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есть желания, связанные с будущим, успехом или признанием. Пусть эти мечты ещё не до конца сформулированы, они уже направляют выбор и поступки героинь.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трёх ровесниц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подростковом возрасте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изменения влияют на поведение героини и почему ровесницы одного возраста могут заметно отличаться друг от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идёт неравномерно: изменения в теле, чувствах и отношениях происходят в разном темпе, поэтому характеры ровесниц не совпадают.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литературным образам подростков и возрастным особенностям 11–13 лет.
</a:t>
            </a:r>
            <a:endParaRPr lang="en-US" sz="9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смысл сопоставления трёх героинь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ровесниц помогает увидеть не только возрастные сходства, но и то, как по-разному семья, школа и друзья направляют развитие личности и её поведение.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делает характеры объёмнее: одна героиня раскрывается через уверенность, другая — через внутреннюю борьбу, третья — через попытку найти себя среди чужих ожиданий.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учит замечать индивидуальность. Автор показывает, что одинаковые обстоятельства не дают одинаковых результатов, потому что человек всегда делает собственный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три неповторимые истории одного возраста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ровесницы живут в одном возрастном мире, но идут разными путями взросления. Их образы убеждают: человека раскрывают не цифры, а характер, поступки, окружение и внутренний выбор.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2026-05-22T19:16:07Z</dcterms:created>
  <dcterms:modified xsi:type="dcterms:W3CDTF">2026-05-22T19:16:07Z</dcterms:modified>
</cp:coreProperties>
</file>