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презентации: Простейшие — основные понятия и значение
</a:t>
            </a:r>
            <a:pPr algn="l" indent="0" marL="0">
              <a:lnSpc>
                <a:spcPct val="90000"/>
              </a:lnSpc>
              <a:buNone/>
            </a:pPr>
            <a:r>
              <a:rPr lang="en-US" sz="154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одноклеточные с разнообразными функциями организмы, значимые для жизни.
</a:t>
            </a:r>
            <a:endParaRPr lang="en-US" sz="3309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простейших и их роль в науке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открыты в XVII веке благодаря микроскопу Левенгука. Они важны для биологии, медицины и экологии, участвуют в пищевых цепях и поддерживают баланс природных систем.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простейшие: определение и особенности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— это одноклеточные эукариоты с ядром и органоидами, способные к самостоятельному существованию в разнообразных средах.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проявляют основные жизненные функции: движение, питание, дыхание, размножение и реакцию на раздражители, обеспечивая адаптацию к условиям.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структура простейших включает цитоплазму и специализированные органоиды, что выделяет их среди других микроскопических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и внутреннее строение простейших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клеточная оболочка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устройство клетки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покрыта мембраной, обеспечивающей защиту и обмен веществ с окружающей средой. Часто присутствуют жгутики, реснички или псевдоподии для движения.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находится ядро, цитоплазма, пищеварительные и сократительные вакуоли, обеспечивающие питание и поддержание водного баланса в клетке.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815942"/>
            <a:ext cx="4007700" cy="211376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простейших: основные типы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типы простейших по органоидам движения и способам питания.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— способ передвижения и образ жизни, что отражает биологическое разнообразие простейших.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биологии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простейших: примеры представителей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 обитает в пресных водоёмах и движется с помощью псевдоподий, поедая бактерии и органические частицы.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использует многочисленные реснички для передвижения и питается бактериями в стоячей воде.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 совмещает фотосинтез и гетеротрофное питание, приспосабливаясь к изменениям освещения в среде обитания.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— паразит, вызывающий серьёзные заболевания у человека, переносящийся укусами комаров.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особенности и образ жизни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движется и захватывает пищу, используя ложноножки, что обеспечивает ей активное питание и адаптивность в пресных водоёмах.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Размножается делением клетки, имеет изменчивую форму и питается бактериями, водорослями и органическими частицами.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Инфузория-туфелька: сложное строение и поведение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Имеет два ядра — макронуклеус и микронуклеус, отвечающие за жизнедеятельность и размножение соответственно, и множество ресничек для эффективного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пресных водах, питается бактериями и может размножаться как бесполым делением, так и половой конъюгацией.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Эвглена зелёная: особенности строения и питания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Обладает жгутиком для движения и хлоропластами, позволяющими осуществлять фотосинтез, что сближает её с растениями.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недостатке света может питаться органическими веществами, что демонстрирует её миксотрофный образ жизни и адаптивность.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6985"/>
            <a:ext cx="3933900" cy="167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7575" y="1026985"/>
            <a:ext cx="3933900" cy="16749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Споровики: малярийный плазмодий — опасный паразит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4450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проходит сложный цикл: заражение человека через укус комара, размножение в печени, поражение эритроцитов и заражение нового комара. Эти стадии обеспечивают выживание и распространение паразита.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84450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4909450" y="3541850"/>
            <a:ext cx="33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Возбудитель вызывает малярию, проявляющуюся лихорадкой и анемией. Его способность проживать в организме и обходить иммунитет усложняет лечение и требует профилактических мер.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4909451" y="3002500"/>
            <a:ext cx="338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малярийного плазмодия на здоровье человека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передвижения простейших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типы движения обеспечивают адаптацию простейших к различным средам обитания: медленное движение подходит тёмным донным зонам, быстрое — открытым водоёмам.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эффективным и быстрым способом являются реснички у инфузории, что обеспечивает ей активное и скоординированное плавание в воде.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исследования,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малярийного плазмодия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ВОЗ, 2023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простейших размножаются бесполым путём — бинарным делением клетки, что обеспечивает быстрое увеличение численности вида в благоприятных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размножение, включающее слияние гамет или конъюгацию, характерно для инфузорий и способствует генетическому разнообразию, необходимому для адаптации к изменениям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простейших: способы и особенности
</a:t>
            </a:r>
            <a:endParaRPr lang="en-US" sz="1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простейших в природе: экосистемы и пищевые цепи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регулируют численность бактерий и служат пищей для мелких водных животных, поддерживая равновесие в водных экосистемах.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участвуют в разложении органики и минерализации веществ, тем самым способствуя круговороту веществ в природе.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простейших способствуют очистке воды, уменьшая концентрацию загрязняющих веществ и улучшая качество среды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простейшие и болезни человека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Малярийный плазмодий вызывает малярию, передаётся через укусы комаров рода Anopheles и вызывает лихорадку и анемию.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Лямблии вызывают лямблиоз, который передаётся через загрязнённую воду и приводит к расстройствам пищеварения и боли в животе.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Лейшмании вызывают лейшманиоз — болезнь, поражающую кожу и внутренние органы, передаётся через укусы песчаных мух.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Трипаносомы вызывают болезнь Чагаса и распространяются через укусы клопов, вызывая сердечные и нервные нарушения.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90700" y="1946272"/>
            <a:ext cx="4007700" cy="204510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45600" y="251450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болезней, вызываемых простейшими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645600" y="181837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заболевания, возбудителей, пути передачи и характерные симптомы болезней, вызванных простейшими согласно ВОЗ.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45600" y="3067875"/>
            <a:ext cx="3077700" cy="9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путей передачи подчёркивает важность комплексных профилактических мер и своевременной диагностики инфекций.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45600" y="4201350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здравоохранения, 2023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625" y="1027039"/>
            <a:ext cx="3933900" cy="25124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7575" y="1027039"/>
            <a:ext cx="3933900" cy="251247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простейшими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844500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Противомоскитные сетки и репелленты эффективны для снижения риска заражения паразитами. Обработка жилья от кровососущих насекомых существенно ограничивает распространение инфекций.
</a:t>
            </a:r>
            <a:endParaRPr lang="en-US" sz="845" dirty="0"/>
          </a:p>
        </p:txBody>
      </p:sp>
      <p:sp>
        <p:nvSpPr>
          <p:cNvPr id="13" name="Text 3"/>
          <p:cNvSpPr txBox="1"/>
          <p:nvPr/>
        </p:nvSpPr>
        <p:spPr>
          <a:xfrm>
            <a:off x="84450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защитных средств против насекомых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4909449" y="3973791"/>
            <a:ext cx="3387900" cy="4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Фильтрация и кипячение воды предотвращают попадание простейших в организм. Соблюдение личной гигиены и чистоты снижает вероятность заражения болезнями, передающимися через воду и контакт.
</a:t>
            </a:r>
            <a:endParaRPr lang="en-US" sz="806" dirty="0"/>
          </a:p>
        </p:txBody>
      </p:sp>
      <p:sp>
        <p:nvSpPr>
          <p:cNvPr id="15" name="Text 5"/>
          <p:cNvSpPr txBox="1"/>
          <p:nvPr/>
        </p:nvSpPr>
        <p:spPr>
          <a:xfrm>
            <a:off x="4909451" y="3680068"/>
            <a:ext cx="3387900" cy="2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санитарии и очистки воды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простейших для науки и медицины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служат модельными организмами в биологических исследованиях благодаря быстрому размножению и относительно простой клеточной структуре.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инфузорий и амёб способствует пониманию биохимических процессов, функций клеточных органоидов и действия лекарственных веществ.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исследований применяются при разработке новых медицинских препаратов, диагностических методик и экологическом мониторинге.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 часов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 время инфузории способны удвоить численность, что обеспечивает быстрый рост популяций в благоприятных условиях.
</a:t>
            </a:r>
            <a:endParaRPr lang="en-US" sz="1681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Инфузории размножаются каждые 8 часов, создавая миллионы потомков за короткий период, что позволяет им быстро занимать экологические ниши.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наблюдения, 2024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играют важнейшую роль в биологии и медицине, способствуя развитию науки и здравоохранения. Их изучение открывает новые возможности для профилактики и лечения заболеваний.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Простейшие: ключ к пониманию жизни и здоровья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2026-05-08T22:00:25Z</dcterms:created>
  <dcterms:modified xsi:type="dcterms:W3CDTF">2026-05-08T22:00:25Z</dcterms:modified>
</cp:coreProperties>
</file>