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условных операторов в языке программирования C: типы 1, 2 и 3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ветвления в C — if, if-else и if-else if-else.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роль условных операторов в программировании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операторы возникли с развитием процедурного программирования. Язык C, созданный в 1972 году Деннисом Ритчи, укрепил их статус, став базисом для многих языков. Эти конструкции позволяют создавать динамичные и адаптирующиеся программы, отвечая на изменения условий и сценариев.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условного оператора if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if (score &gt; 50) { passed = 1; } — код выполняется только, если балл превышает 50. Такая структура обеспечивает однодействующее ветвление в логике исполнения.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if выполняет блок кода при истинности условия. Стандартный синтаксис: if (условие) { действия }. Это простой способ организовать логику программы.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блока else для альтернативных вариантов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else добавляет выполнение альтернативного кода, если условие if ложное. Это расширяет ветвление, позволяя обрабатывать два взаимно исключающих варианта.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определение знака числа: if (num &gt; 0) { положительное } else { отрицательное или ноль }. Эта конструкция обеспечивает полноту проверки.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else помогает контролировать доступ или статус, когда требуется выбор между двумя состояниями, например, наличие или отсутствие прав.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else if: множественная проверка условий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else if позволяет последовательно тестировать несколько выражений. При выполнении первого истинного условия запускается связанный блок, остальные игнорируются, что упрощает управление несколькими вариантами.
</a:t>
            </a:r>
            <a:endParaRPr lang="en-US" sz="78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условий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else if расширяет возможности ветвления, позволяя легко построить сложные алгоритмы выбора. Такая структура полезна, когда вариантов исхода больше двух.
</a:t>
            </a:r>
            <a:endParaRPr lang="en-US" sz="924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логики программы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числа как положительного, отрицательного или нуля: if (x &gt; 0) {...} else if (x &lt; 0) {...} else {...}. Эта схема эффективно разделяет три логических варианта.
</a:t>
            </a:r>
            <a:endParaRPr lang="en-US" sz="99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числовой классификацией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ветвления с применением if-else-if-else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условий и переходы между этапами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1: Простейший оператор if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1 — базовая конструкция для выполнения действия при истинном условии без альтернативы. Подходит для проверок, где необходима только реакция на факт.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проста, легко читается и минимальна по структуре, что снижает вероятность ошибок.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типичного примера: if (isStudent) { discount(); } демонстрирует прямолинейность подхода и его эффективность.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применяется для флагов статуса, например, проверка isStudent для предоставления скидки.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типа 1: Проверка совершеннолетия пользователя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проверки: if (age &gt;= 18) { разрешить доступ; }. Такая проверка важна для контроля доступа в соответствии с возрастными ограничениями.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система, использующая эту логику, определяет по значению переменной age, допускается ли вход пользователя, обеспечивая безопасность и соблюдение правил.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2: Оператор if-else — выбор между двумя альтернативами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if (hours &lt; 17) { dayTime(); } else { nightTime(); } — выбор между дневным и ночным режимом работы программы.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2 реализует выбор одной из двух веток кода в зависимости от условия. Это классический способ выбора между противоположными вариантами.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там, где необходимо чёткое разделение, например, определение статуса студента: очник или неочник, создавая ясную логику.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типа 2: Определение чётности числа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определения чётности числа применяется операция остатка от деления: если number % 2 равен нулю, число чётное. Иначе — нечётное. Такой метод прост и надёжен.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 число, вычисление остатка от деления и последующий выбор между двумя вариантами: 'Чётное' и 'Нечётное'. Это наглядно отражает логику ветвления.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процесса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3: Оператор if-else if-else для сложного выбора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тип оператора предоставляет возможность последовательно проверять несколько условий, каждое из которых ведёт к уникальному результату. Такая структура позволяет реализовывать множественный выбор с приоритетом условий.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задач, где необходимо категоризировать значения по диапазонам или состояниям, например, оценивать уровни успеваемости или классифицировать данные по сложным критериям.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реализации важно следить за правильным порядком условий — наиболее общие размещать в конце, чтобы исключить преждевременный выход из цепочки проверок.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классификация баллов в экзамене: сначала проверяется высокая оценка, далее средняя, и наконец учёт всех остальных случаев в блоке else.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типа 3: Оценка по шкале баллов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классификации оценок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условном операторе if-else if-else каждое условие соответствует диапазону оценок. Например, при значении больше 90 выводится «отлично», от 75 до 89 — «хорошо», и ниже — «удовлетворительно». Эта логика проста и понятна.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представление шкалы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представлены три цветовых зоны, каждая из которых отражает определённую категорию оценки. Это помогает визуально воспринимать переходы между уровнями результатов и обеспечивает удобство анализа.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03473"/>
            <a:ext cx="4663800" cy="2736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Документация стандарта ANSI C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Типы условных операторов языка C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характеристики трёх типов условных операторов языка C, включающие количество условий, пример кода и области применения.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и гибкость программного кода увеличиваются с переходом от типа 1 к типу 3, что позволяет покрывать более разнообразные сценарии логики.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Вложенные условные операторы и их применение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Вложенность операторов if даёт возможность создавать многоуровневую логику, где внутренние проверки зависят от результата внешних условий и обеспечивают детальное разделение сценариев.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востребован при сложных решениях, например, проверка одновременно возраста пользователя и наличия у него разрешения для доступа к системе или ресурсу.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вложенных условий повышает читаемость кода и способствует структурированию алгоритмов с учётом дополнительных параметров и критериев.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использовании условия и борьба с ними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 иногда забывают заключить блоки после if и else в фигурные скобки, что приводит к ошибкам выполнения. Даже одна строка кода без скобок может вызвать неожиданное поведение, осложняющее отладку.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фигурных скобок — частая ошибка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знака '=' вместо '==' при проверке условий часто приводит к неправильной работе программы. Нельзя путать оператор присваивания с оператором сравнения, иначе логика условия нарушается.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Ошибочный оператор присваивания вместо сравнения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студенческих проектов по информатике,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использования типов условных операторов студентами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студенты часто выбирают if-else из-за простоты реализации двоичного выбора и наглядности 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типа 2 обусловлено задачами классификации, где требуется разделение на две альтернативы. Менее сложные и более сложные варианты применяются реже.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условных операторов в разработке приложений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Валидация данных пользователя помогает предотвратить ошибки и обеспечивает корректность введённой информации перед её обработкой приложением.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интерфейсом включает смену элементов при наведении или нажатии, реализуемое через условные конструкции для улучшения удобства работы.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игровой логике вложенные условия способствуют созданию сложных сценариев поведения персонажей и интерактивных событий на основе действий игрока.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авторизации используют условные операторы для определения прав доступа в зависимости от роли и состояния пользователя.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конструкции выбора: switch-case и тернарный оператор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switch-case оптимальна при выборе из множества фиксированных целочисленных значений, упрощая и улучшая читаемость по сравнению с множеством if-else.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Тернарный оператор предоставляет компактный способ записи кратких условий, часто используемый для присваивания значений на основе простого условия.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конструкции важно учитывать особенности данных и необходимость читаемости — сложные вложенные условий лучше избегать для сохранения понятности кода.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практики программирования и стиль написания условий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возле сложных или неочевидных условий помогают другим разработчикам быстро разобраться в задаче и поддерживают качество совместной работы над кодом.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и информативные имена переменных улучшают восприятие кода, а минимизация вложенности облегчает понимание логики без дополнительного изучения.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Применение условных операторов как основа программирования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операторы всех трёх типов формируют фундаментальный инструмент программирования на C, обеспечивая логику принятия решений, необходимую для создания эффективных и адаптивных приложений.
</a:t>
            </a:r>
            <a:endParaRPr lang="en-US" sz="29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2026-05-07T21:43:13Z</dcterms:created>
  <dcterms:modified xsi:type="dcterms:W3CDTF">2026-05-07T21:43:13Z</dcterms:modified>
</cp:coreProperties>
</file>