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мера массы, которую мы встречаем каждый день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помогает узнать, что тяжелее, а что легче,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килограмм на уроке математики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нужен не только в учебнике. Он помогает сравнивать предметы, читать надписи на упаковках, делать покупки и решать простые задачи точно и без путаницы.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понимать упаковки, считать массу и не путать маленькие и большие значения.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(SI)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граммов составляют один килограмм.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в знакомых детских примерах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кухонных весах можно увидеть, сколько весят яблоки для пирога или перекуса. Когда написано «1 кг», это значит, что фруктов достаточно много, но всё ещё удобно донести домой в пакете.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столе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перед школой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 тоже можно оценить в килограммах. Если в него положить учебники и тетради, он станет заметно тяжелее. Так дети понимают, что масса связана не только с продуктами, но и с вещами вокруг нас.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муки, мешок картошки или коробка с крупой — привычные примеры из магазина и дома. Такие предметы помогают увидеть, что килограмм — это не абстрактное слово, а очень полезная мера в повседневной жизни.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и картошка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надписи на упаковках и быстро переводить килограммы в граммы и обратно.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(SI)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больше грамма весит один килограмм.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килограммы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электронные весы быстро показывают массу фруктов, овощей и других товаров. Покупателю не приходится гадать: число видно сразу.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Магазинные весы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знакомятся с весами и гирями. Так легче понять, как сравнивают массу предметов и почему результат должен быть точным.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весы с гирями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такие весы помогают точно отмерить муку, сахар, крупу и другие продукты. Это особенно удобно, когда важна аккуратность в рецепте.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весы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взвешивание предмета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массы на весах.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удобнее говорить в граммах, а когда в килограммах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Граммы выбирают для маленьких масс, которые легко держать в руках: конфет, шоколада, орехов, соли или печенья.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удобнее, когда предметов много или они тяжёлые: для рюкзака, чемодана, мешка картошки или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написано 250 г, это небольшая масса, а 2 кг уже говорит о более тяжёлом предмете или большом количестве товара.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упаковках часто встречаются оба варианта, поэтому важно внимательно читать запись и понимать, о какой массе идёт речь.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предметы по массе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Перо, яблоко, книга и гиря имеют разную массу. Чтобы не ошибиться, их сравнивают не на глаз, а с помощью весов, где видно точный результат.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учит замечать разницу между лёгким и тяжёлым. Ребёнок понимает, что маленький предмет может быть тяжелее большого, если его масса больше.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прилавках килограмм особенно важен для фруктов, овощей, сыра, круп и сладостей. Масса помогает понять, сколько товара получится купить за нужную сумму.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цена указана за 1 килограмм, нужно смотреть не только на число, но и на массу выбранного товара. Тогда покупка будет точной и без лишних расходов.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помогают сравнивать разные варианты: взять чуть больше или чуть меньше, выбрать выгодную упаковку и посчитать, сколько денег понадобится у кассы.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килограмм нужен в магазине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в домашних предметах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килограмм часто встречается в пачке муки. Это удобно для выпечки: не нужно гадать, сколько муки взять, — на упаковке уже указана понятная масса.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Пачка муки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молока или сахара тоже может весить около 1 килограмма. Такие знакомые товары помогают детям запомнить, как выглядит эта мера в обычной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сахар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арбуз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уже не помещается в граммы — его удобнее считать в килограммах. Небольшой арбуз может весить 3–5 килограммов, и это легко представить.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школьника тоже можно оценить в килограммах. Когда он собран, вес становится заметнее, и килограмм помогает понять, тяжело ли нести вещи.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измеряет массу предмета — то есть сколько вещества в нём содержится. Для математики и окружающего мира важно называть эту величину точно и без путаницы.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люди часто говорят «вес», хотя имеют в виду массу. Это привычно в речи, но в науке слова не всегда означают одно и то 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не показывает рост, длину или размер коробки. Большой предмет может быть лёгким, а маленький — тяжёлым, поэтому смотреть нужно именно на массу.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вес — не совсем одно и то же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килограмм раньше и как выглядит теперь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килограмм связывали с особой металлической гирей-эталоном. Её берегли очень внимательно, чтобы мера оставалась одинаковой и точной для всех измерений.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килограмм определяют по более точному научному правилу, связанному с физической константой. Для школьников главное знать: сегодня эта мера ещё надёжнее и одинакова во всём мире.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уметь с килограммами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помогают понимать, сколько фруктов, овощей или круп нужно купить. Это удобно, когда цена указана за 1 килограмм и важно не взять лишнего.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килограммы встречаются в примерах и задачах. Если внимательно читать условие, легче сложить массы, сравнить предметы и получить правильный ответ.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 школе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масса измерена правильно, меньше ошибок в покупке и в расчётах. Весы помогают узнать результат без догадок — почти как маленькие помощники.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масса продуктов часто указана в килограммах и граммах. Это помогает не перепутать количество и приготовить блюдо так, как задумано.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дома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с килограммами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пакет весит 1 килограмм, то два таких пакета вместе весят 2 килограмма. Здесь нужно просто сложить одинаковые числа.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пакета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весит 1 килограмм, а рюкзак — 4 килограмма, вместе получается 5 килограммов. Это уже похоже на маленькую математическую победу.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рюкзак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яблока по 200 граммов весят 600 граммов. Такие задачи учат считать массу по частям и видеть, как граммы складываются в одно число.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по 200 граммов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тела тоже измеряют в килограммах. По этим данным врач или медсестра могут следить, как ребёнок растёт и развивается, без лишних догадок.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и здоровье человека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число на весах — это просто показатель, а не оценка. Оно помогает замечать изменения со временем, как на маленьком личном «термометре роста».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килограммы нужны для наблюдения за здоровьем, а не для сравнения с другими ребятами. У каждого ребёнка свой темп роста, и это нормально.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на улице и в дороге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килограммы встречаются очень часто: чемодан, дорожная сумка, посылка или коробка с вещами имеют свою массу. Так легче понять, что можно нести самому, а что лучше везти.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помогают и при отправке, и при покупке. Если масса известна заранее, проще выбрать подходящий размер сумки, не перегрузить её и не удивиться в дороге.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килограммами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килограммы и граммы. Чтобы не ошибиться, полезно сначала посмотреть на запись: если стоит «кг», значит речь идёт о килограммах.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забыть, что 1000 граммов составляют 1 килограмм. Эта связь очень важна, потому что помогает переводить большие и маленькие массы без путаницы.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нужно читать условие медленно и проверять ответ. Аккуратность в килограммах помогает и на уроке, и в магазине, и дома.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число на весах читают невнимательно: пропускают запятую или смотрят не туда. Тогда 0,5 кг легко превращается в выдуманные 5 кг — а это уже совсем не смешно.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это единица измерения массы. Он помогает точно узнать, сколько весит предмет, и сравнить, что легче, а что тяжелее.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килограмме 1000 граммов. Эта простая связь нужна каждый раз, когда на упаковке написаны граммы, а считать удобнее в килограммах.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 измерять массу дома, в магазине и в школе. Если помнить эти правила, килограмм станет понятным помощником, а не страшным взрослым словом.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килограмме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помогает считать, сравнивать и не путаться в массе предметов. Он нужен в школе, дома и в магазине, а значит, делает жизнь чуть точнее и намного понятнее.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полезная мера на каждый день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2026-05-20T15:12:43Z</dcterms:created>
  <dcterms:modified xsi:type="dcterms:W3CDTF">2026-05-20T15:12:43Z</dcterms:modified>
</cp:coreProperties>
</file>