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вектора по трём некомпланарным векторам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представлять любой вектор в пространстве как линейную комбинацию трёх направляющих.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это часть векторной алгебры и стереометрии. Уже известно, как работать с векторами на плоскости. В пространстве же для описания положения и направления нужны три независимых направления: тогда любой вектор выражается через них единственным образом.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темы в геометрии 10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вектора некомпланарны, если они не лежат в одной плоскости. Тогда нельзя «сжать» их описание до двумерного случая: векторы требуют именно трёхмерного пространства.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некомпланарных векторов невозможно выразить один из них через два других, оставаясь в той же плоскости. Это и есть признак наличия трёх независимых направлений.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хотя бы два вектора коллинеарны или все три лежат в одной плоскости, пространство по этим направлениям описывается неполно. Разложение теряет возможность быть корректным для произвольного вектора.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некомпланарность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 смысл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вектор a можно записать как a = x·a1 + y·a2 + z·a3, где a1, a2, a3 — некомпланарные векторы. Числа x, y, z показывают, «какую долю» каждого направления нужно добавить, чтобы получить a.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как наглядность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этих векторах построить параллелепипед, то вектор a соответствует его диагонали. Такая модель соединяет алгебраическую запись с геометрией: коэффициенты становятся мерой вклада каждого направления в итоговую диагональ.
</a:t>
            </a:r>
            <a:endParaRPr lang="en-US" sz="1345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разложения в пространстве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разложение: от проверки к 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решения для трёх некомпланарных направляющих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связана с линейной независимостью трёх некомпланарных векторов: если x·a1 + y·a2 + z·a3 = 0, то обязательно x = y = z = 0.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условие выполняется, выбранные векторы образуют базис пространства. Тогда любой вектор имеет единственные координаты в этом базисе.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векторы линейно зависимы, возможны два сценария: один и тот же вектор записывается разными способами или разложение для него не существует. Это сразу проявляется при проверке решений.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разложение единственно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det(a1, a2, a3)=0, тройка не задаёт базис: разложение произвольного вектора по этим векторам становится невозможным.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Ненулевой определитель означает некомпланарность и наличие базиса; нулевой — компланарность или зависимость, что разрушает однозначность.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правило из теории линейных определителей (точных чисел для конкретной задачи нет).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 как признак некомпланарности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a1 = (x1, y1, z1), a2 = (x2, y2, z2), a3 = (x3, y3, z3), а a = (x, y, z). Тогда из a = x·a1 + y·a2 + z·a3 мы переводим задачу в координатную форму.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координаты по осям и получаем три уравнения: x·x1 + y·x2 + z·x3 = x, x·y1 + y·y2 + z·y3 = y, x·z1 + y·z2 + z·z3 = z.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этих равенств отвечает «своей» координате: первое — по первой координате векторов, второе — по второй, третье — по третьей.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Решив систему относительно x, y, z, мы находим коэффициенты разложения. При ненулевом определителе ответ получается единственным.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уравнений для координат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40570"/>
            <a:ext cx="3848986" cy="21339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 проверьте возможность базиса, составьте систему по координатам и обязательно выполните проверку подстановкой.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det≠0 система имеет одно решение; подстановка подтверждает корректность и выявляет ошибки в вычислениях или в порядке векторов.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учебный алгоритм решения по базису из трёх векторов.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 разложение вектора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системе из трёх уравнений коэффициенты x, y и z выражаются через определители, поэтому ответ получается аналитически.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метод Крамера для решения квадратной системы линейных уравнений (3×3 в нашем случае).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системы из трёх уравнений коэффициенты разложения можно находить по формулам Крамера: в знаменателе — определитель матрицы координат векторов a1, a2, a3, а в числителе заменяется нужный столбец координатами вектора a.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стандартном декартовом базисе берём векторы e1 = (1, 0, 0), e2 = (0, 1, 0), e3 = (0, 0, 1). Тогда любой вектор a = (x, y, z) однозначно раскладывается по этим трём направлениям.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разложения становятся просто координатами: x — “сколько” направлено вдоль OX, y — вдоль OY, z — вдоль OZ. На рисунке удобно показать оси и диагональ к точке (x, y, z).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Простейший пример в декартовом базисе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 модулю один коэффициент заметно больше остальных, соответствующее направление определяет “главный поворот” вектора в пространстве.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вклад по направлению x самый сильный, а по z — наименьший. Знак указывает сторону, а модуль — величину влияния.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иллюстрации: x = 2, y = −1, z = 0,5 (выбор примера).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вкладов коэффициентов разложения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коэффициент, например x, положителен, то составляющая вектора идёт в ту же сторону, что и соответствующий базисный вектор. Геометрически это “шаги” вдоль выбранного направления OX.
</a:t>
            </a:r>
            <a:endParaRPr lang="en-US" sz="1135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 означает движение в противоположную сторону относительно базисного направления. Например, y &lt; 0 показывает, что составляющая направлена против оси OY, хотя величина зависит от |y|.
</a:t>
            </a:r>
            <a:endParaRPr lang="en-US" sz="1148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и диагональ параллелепипеда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коэффициента определяет масштаб вклада соответствующей составляющей вектора. При суммировании трёх направленных “отрезков” получается диагональ параллелепипеда, построенного на базисных векторах.
</a:t>
            </a:r>
            <a:endParaRPr lang="en-US" sz="1034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коэффициентов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разложения через подстановку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обязательную проверку после вычисления коэффициентов x, y, z.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базиса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 три некомпланарных вектора a1, a2, a3. Они задают “систему координат направлений”, то есть пространство раскладывается по трём независимым осям.
</a:t>
            </a:r>
            <a:endParaRPr lang="en-US" sz="1303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 виде суммы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любой вектор a записывают как a = x·a1 + y·a2 + z·a3. Коэффициенты x, y, z и есть координаты вектора в выбранном базисе.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базисами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базис, числа x, y, z изменятся, но сам геометрический объект — вектор a — останется тем же. Меняются только его координаты, а не направление и длина.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разложения с координатами в пространстве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6825" y="2755985"/>
            <a:ext cx="1730351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задач по разложению вектора в 10 классе.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огрехи чаще всего встречаются при разложении и почему они “ломают” решение уже на этапе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решения обеспечивают две проверки: корректность базиса (некомпланарность/определитель) и подстановка найденных коэффициентов в исходное равенство.
</a:t>
            </a:r>
            <a:endParaRPr lang="en-US" sz="13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вектора помогает решать задачи стереометрии, где требуется перейти от фигур к вычислениям: найти недостающие направления, выразить диагонали через рёбра и связать геометрию с координатами.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широком смысле эта идея встречается в инженерных расчётах, физике сил и компьютерной графике: любое перемещение или влияние удобно описывать как комбинацию трёх независимых направлений.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полезен при анализе равнодействующей нескольких векторов: сначала выбирают удобный базис, затем выражают каждый вектор через базисные направления и складывают коэффициенты.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метода в школьных и практических задачах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“точные доли”, а структуру смыслового интереса: где легче всего увидеть связь между направлением и координатами в пространстве.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применений оказывается рядом с учебными темами и физическими задачами, где вектора естественно складываются и раскладываются на независимые компоненты.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 структуре тем в учебных курсах (оценка для визуализации, не статистика).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разложения векторов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существует, когда три вектора некомпланарны и образуют базис: именно это гарантирует возможность представить любой вектор как линейную комбинацию выбранных направлений.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определяются единственным образом: если базис выбран правильно, то система для x, y, z имеет единственное решение и не допускает разных “толкований” одного и того же вектора.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проверка опирается на ненулевой определитель: он служит сигналом, что выбранные векторы действительно дают независимые направления в пространстве.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связан с параллелепипедом и его диагональю: составляющие вдоль базисных векторов “собирают” итоговый вектор, а практический смысл — в удобном описании положения и направления.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разложения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вектора по трём некомпланарным векторам — ключевой способ описывать векторы в пространстве: три вектора задают базис, а любой вектор выражается через него единственным образом. Эта связка объединяет геометрию, координаты и линейную алгебру.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2026-05-12T06:14:37Z</dcterms:created>
  <dcterms:modified xsi:type="dcterms:W3CDTF">2026-05-12T06:14:37Z</dcterms:modified>
</cp:coreProperties>
</file>