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основные темы и навыки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слушаем, говорим и пишем по-английски в новых жизненных темах.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английский язык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понимать интернет и общаться в поездках. В 7 классе важно не только знать слова, но и уверенно использовать их в реальных ситуациях и коротких высказываниях.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41363"/>
            <a:ext cx="255900" cy="20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092715"/>
            <a:ext cx="255900" cy="227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63923"/>
            <a:ext cx="255900" cy="25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4085" y="3474938"/>
            <a:ext cx="255900" cy="20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7 класса: темы и группы слов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осваивают лексику о предметах, расписании, домашних заданиях и правилах. Эти слова нужны для диалогов о школьном дне и занятиях после уроков.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блок слов связан с родственниками, домом, обязанностями и повседневными делами. Он помогает описывать близких людей и привычную жизнь.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свободного времени, игр, спорта и интересов дают возможность говорить о любимых занятиях. Здесь часто встречаются глаголы действия и слова для выражения предпочтений.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временах года, погоде, одежде и природных явлениях помогают строить простые описания. Они особенно полезны в текстах о прогулках и поездках.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изучаются выражения для ответа в диалоге: согласие, несогласие, вежливое мнение и уточнение. Такие фразы делают речь более естественной и связной.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жизнь и школьные предметы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слова classroom objects, timetable, homework, break, subject, teacher, marks и school rules. Они часто встречаются в заданиях, диалогах и коротких описаниях школьного дня.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учатся рассказывать о любимых предметах, сравнивать уроки и обсуждать занятия после школы. В ответах обычно используют простые, но точные фразы.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говорят на уроке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составлять мини-диалоги о расписании, домашних заданиях и подготовке к контрольной. Здесь важны вопросы, краткие ответы и понятные уточнения.
</a:t>
            </a:r>
            <a:endParaRPr lang="en-US" sz="10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ситуации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 изображения школьного дня, расписания уроков, рюкзака с учебными принадлежностями и схемы кабинета. Такой визуальный ряд сразу делает лексику более понятной.
</a:t>
            </a:r>
            <a:endParaRPr lang="en-US" sz="969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теме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7 класса: что изучается чаще всего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составляют основу учебной грамматики и регулярно возвращаются в упражнениях, диалогах и письменных заданиях.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обычно получают Present Simple, Present Continuous и Past Simple, потому что именно они нужны для повседневной речи и чаще вызывают ошибки.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типовой программы английского языка для 7 класса; доли условные, 2026
</a:t>
            </a:r>
            <a:endParaRPr lang="en-US" sz="7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регулярных действиях, привычках и общеизвестных фактах. В таких предложениях часто встречаются often, usually, every day и always.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нужен для того, что происходит в момент речи, или для временной ситуации. С ним часто употребляются now и at the moment.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описываться по-разному, если меняется смысл. Например, обычное действие и действие прямо сейчас требуют разных времён глагола.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нередко путают времена, когда в задании есть несколько подсказок сразу. Поэтому полезно сначала найти маркер времени, а потом выбирать форму глагола.
</a:t>
            </a:r>
            <a:endParaRPr lang="en-US" sz="12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848023"/>
            <a:ext cx="4491900" cy="21072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времён в 7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глагола связана со значением и словами-подсказками.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времени определяется не только формой, но и контекстом. Маркеры времени помогают быстро понять, какую конструкцию нужно выбрать.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моделей 7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рассказы о прошлом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Событие уже закончилось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действие завершено и связано с конкретным прошлым моментом. Это удобно для рассказов о выходных, поездках и праздниках.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Правильные и 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часто добавляется окончание -ed, а неправильные формы нужно запоминать отдельно. Именно они чаще всего требуют больше тренировки.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ученики описывают прошлые события простыми предложениями: что произошло, где и когда. Такой формат помогает говорить связно и уверенно.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глаголы: can, must, should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легко показывает, что can выражает умение: I can swim. На тренировке это слово звучит естественно, когда речь идёт о возможностях человека. Именно так ученики учатся говорить о навыках без лишних сложностей.
</a:t>
            </a:r>
            <a:endParaRPr lang="en-US" sz="1145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висит знак: You must not run. Здесь must передаёт строгую обязанность или запрет. Такие фразы особенно полезны в темах school rules и safety, где важно говорить точно и ясно.
</a:t>
            </a:r>
            <a:endParaRPr lang="en-US" sz="1145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от 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дня подруга советует: You should drink water and rest. Should помогает вежливо дать рекомендацию и выбрать правильное действие. Эта модель часто встречается в темах здоровья и повседневного общения.
</a:t>
            </a:r>
            <a:endParaRPr lang="en-US" sz="11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на английском предложении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собрать простое высказывание без ошибок в порядке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какие тексты читают в 7 классе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читают небольшие рассказы, диалоги, объявления, письма и заметки. Такие тексты помогают тренировать понимание общего смысла и находить нужную информацию без перевода каждого слова.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материалах часто встречаются подростковая жизнь, спорт, путешествия, природа и школьные события. Эти сюжеты близки ученикам и позволяют обсуждать текст не только по содержанию, но и по личному опыту.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быстро замечать имена, даты, числа, места и повторяющиеся слова. Именно они помогают понять, кто что делает, когда и где происходит событие, даже если часть лексики незнакома.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угадывать значение новых слов из соседних фраз и общей ситуации. Такой приём развивает самостоятельность: ученик не застревает на одном слове, а продолжает работать с текстом.
</a:t>
            </a:r>
            <a:endParaRPr lang="en-US" sz="11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 чтению встречаются чаще всего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задания проверяют и общую идею текста, и умение быстро находить детали. Форматы могут меняться, но смысл работы остаётся одинаковым.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конкретной информации обычно даётся легче, чем выводы и скрытый смысл. Это показывает, что навыки чтения развиваются от точечного к более глубокому пониманию.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учебных заданий по чтению для 7 класса; без точной статистики.
</a:t>
            </a:r>
            <a:endParaRPr lang="en-US" sz="7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что нужно понимать на слух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первом прослушивании важно уловить, о чём идёт речь: о школе, семье, поездке, погоде или событии. Это помогает не теряться и сразу настроиться на нужный контекст.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услышать имена, числа, время, место и ключевые действия. Именно такие элементы чаще всего проверяются в заданиях и позволяют ответить точно, даже если не понятны все слова.
</a:t>
            </a:r>
            <a:endParaRPr lang="en-US" sz="1211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 и повторяющиеся фразы помогают догадаться о смысле. Даже знакомое начало или конец реплики часто подсказывает, какой ответ подходит лучше остальных.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незнакомыми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встречается новая лексика, не стоит зацикливаться на ней. Важно опираться на уже знакомые слова и общий сюжет, чтобы не потерять ход сообщения.
</a:t>
            </a:r>
            <a:endParaRPr lang="en-US" sz="12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Говорение: короткие монологи и диалоги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семиклассники разыгрывают знакомые ситуации: знакомство, разговор о школе, хобби, планах на выходные. Главное — отвечать по смыслу и поддерживать беседу короткими репликами.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 ситуации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обычно строится из 4–6 простых предложений. В нём хорошо работают примеры, личные факты и одно-две фразы собственного мнения, чтобы ответ звучал живо и понятно.
</a:t>
            </a:r>
            <a:endParaRPr lang="en-US" sz="1043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монолог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удачного ответа нужны приветствие, благодарность, просьба и прощание. Такие формулы делают речь естественной и показывают, что ученик умеет говорить не только правильно, но и уместно.
</a:t>
            </a:r>
            <a:endParaRPr lang="en-US" sz="96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полезно задавать короткие вопросы и уточнять ответ собеседника. Это помогает поддерживать диалог и избегать слишком коротких односложных фраз.
</a:t>
            </a:r>
            <a:endParaRPr lang="en-US" sz="1131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и вопросы
</a:t>
            </a:r>
            <a:endParaRPr lang="en-US" sz="12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языке: основные формы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форматах важны ясная последовательность, простые связки and, but, because и аккуратное оформление текста по образцу.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письменные задания проверяют умение кратко и логично излагать мысль, соблюдать форму текста и использовать простые связки.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письменным заданиям по английскому языку в 7 классе.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807781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23675"/>
            <a:ext cx="357600" cy="286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отрабатывают плавное чтение текста, правильное ударение и чёткое произношение слов. Это помогает говорить понятнее и снижает количество ошибок при устных ответах.
</a:t>
            </a:r>
            <a:endParaRPr lang="en-US" sz="1102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2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звукам [θ] и [ð], а также произношению окончания -ed. Такие элементы часто вызывают трудности, потому что в русском языке им нет прямого аналога.
</a:t>
            </a:r>
            <a:endParaRPr lang="en-US" sz="1183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фраз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утверждения звучат по-разному, поэтому важно тренировать восходящую и нисходящую интонацию. Правильный ритм речи делает ответ более естественным и понятным слушателю.
</a:t>
            </a:r>
            <a:endParaRPr lang="en-US" sz="1102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22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произносить -s в третьем лице единственного числа и не терять его в речи. Именно такие мелкие детали часто влияют на точность и грамотность устного ответа.
</a:t>
            </a:r>
            <a:endParaRPr lang="en-US" sz="11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языковое задание на уроке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не пропустить важные признаки и выбрать правильный ответ в задании.
</a:t>
            </a:r>
            <a:endParaRPr lang="en-US" sz="10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семиклассников на уроках английского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повторяются в письменных работах и коротких ответах, поэтому их полезно отслеживать отдельно и исправлять сразу после проверки.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требуется порядку слов, окончанию -s и выбору времени глагола. Эти темы сильнее всего влияют на точность ответа.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7 класса по учебной практике; данные условные.
</a:t>
            </a:r>
            <a:endParaRPr lang="en-US" sz="6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повседневной жизни семиклассника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меню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встречаются в названиях приложений, кнопках, настройках и игровых меню. Школьные знания помогают быстро понять простые команды и не потеряться в интерфейсе.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знакомые фразы можно услышать в песнях, мультфильмах и коротких видео. Это делает язык живым и позволяет запоминать выражения через повторение и ситуацию.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надписи
</a:t>
            </a:r>
            <a:pPr algn="l" indent="0" marL="0">
              <a:lnSpc>
                <a:spcPct val="115000"/>
              </a:lnSpc>
              <a:buNone/>
            </a:pPr>
            <a:r>
              <a:rPr lang="en-US" sz="13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помогает читать простые инструкции, предупреждения и обозначения на упаковках или в общественных местах. Даже небольшой словарный запас делает такие тексты понятнее.
</a:t>
            </a:r>
            <a:endParaRPr lang="en-US" sz="1156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вне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словари, диалоги и песни поддерживают интерес к языку каждый день. Чем чаще ученик видит английский вне класса, тем увереннее он понимает его в реальной жизни.
</a:t>
            </a:r>
            <a:endParaRPr lang="en-US" sz="12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рабочим инструментом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7 класса английский язык перестаёт быть только предметом и становится удобным способом общаться о знакомых темах. Ученик читает, слушает, говорит и пишет 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2026-05-30T20:08:30Z</dcterms:created>
  <dcterms:modified xsi:type="dcterms:W3CDTF">2026-05-30T20:08:30Z</dcterms:modified>
</cp:coreProperties>
</file>