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системы: как знания становятся решениями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превращают опыт специалиста в правила, по которым компьютер принимает решения в узкой области.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информатики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возникли как попытка перенести знание человека-эксперта в программу. В 1970-х, когда компьютеры были слабее современных, правила компенсировали нехватку вычислений: MYCIN и DENDRAL стали известными ориентирами. В школьной информатике это связывает базы знаний, логику и алгоритмы.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экспертной системы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система — программа, использующая знания о конкретной предметной области, чтобы получать вывод, давать рекомендации или формировать диагноз. Это не «всемирный ответчик», а целенаправленный помощник.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обычно хранятся как факты и правила вида IF–THEN: если выполняется условие, то делается вывод. Такой формат делает рассуждения структурированными и понятными для дальнейшей проверки.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работает не со всей реальностью, а в ограниченных рамках: например, в медицине, технике, финансах или обучении. Ключевые признаки — база знаний, механизм вывода и возможность объяснить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экспертная система приходит к выводу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знания → правила и факты → входные данные → логический вывод → результат и объяснение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архитектуры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знаний и рабочая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знаний содержит факты, правила и справочные сведения по предметной области. Рабочая память хранит данные текущего случая: симптомы, параметры датчиков или ответы пользователя, то есть «контекст прямо сейчас».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вывода, объяснение и интерфейс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вывода применяет правила к данным из рабочей памяти и формирует заключение. Модуль объяснения показывает ход рассуждения, а пользовательский интерфейс обеспечивает ввод и выдачу ответа.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3839" y="2400298"/>
            <a:ext cx="4933994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и другие виды интеллектуальных систем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тому, как система получает решения и насколько легко объяснить, почему найден именно такой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особенно эффективны там, где знания можно четко сформулировать и проверить, а пользователю важна понятность решений.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принципов из курса по 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экспертные системы применяются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типичны ситуации, которые часто повторяются и допускают формальные критерии: тогда правила можно составить и поддерживать.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приоритеты: медицина и промышленность требуют строгих процедур и высокой надежности, поэтому правила там особенно «работают».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типовых сфер применения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экспертных систем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в типовых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система оперативно обрабатывает стандартные случаи и выдает результат по правилам. Это помогает уменьшать задержки при консультациях и ускорять рутинные проверки.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опыта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экспертов фиксируются в базе, поэтому они не «теряются» при смене сотрудников. Новым специалистам легче входить в процесс, а организация действует единообразно.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работа без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может работать круглосуточно и не зависит от человеческого фактора: усталости, настроения или перегрузки. Качество ответа остается предсказуемым.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Объяснимость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может увидеть, какие правила сработали и почему сформирован именно такой вывод. Это особенно важно там, где решения должны быть проверяемыми и понятными.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слабые стороны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получить знания от экспертов и превратить их в точные правила. Малейшая неоднозначность формулировок может привести к неверным выводам или к неполному покрытию ситуаций.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правил требует постоянного обновления: отраслевые нормы, диагнозы, регламенты и технологии меняются. Если не поддерживать актуальность, система быстро устаревает и начинает «ошибаться системно».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плохо справляются с новыми, редкими или нестандартными случаями, которых нет в правилах. В таких ситуациях они могут либо ничего не предложить, либо вывести неподходящий вариант уверенно.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результата напрямую зависит от полноты и точности базы знаний. Чем больше пропусков и противоречий, тем выше риск неверной интерпретации входных данных и снижения надежности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«Предварительный диагноз» на основе симптомов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интерфейс, где пациент или медработник отмечает симптомы и параметры состояния. Экспертная система сопоставляет их с клиническими правилами и выдает предварительные варианты. Важно, что вывод сопровождается логикой, по которой он сформирован.
</a:t>
            </a:r>
            <a:endParaRPr lang="en-US" sz="107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обследований: что проверять в первую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иллюстрация — схема принятия решений: система подбирает обследования, опираясь на согласованные условия и признаки. Такой подход помогает не тратить лишние ресурсы и уменьшать хаотичность процедур. Система действует как ориентир, ускоряющий работу врача.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взаимодействий лекарств и стандартов 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история — проверка назначения: экспертная система анализирует введенные лекарства и сопоставляет их с правилами из справочников и стандартов. Здесь наглядно видно, как формальные знания уменьшают риск ошибок. Исторический пример MYCIN запомнился тем, как ранние правила помогали поддерживать медицинские решения.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в медицине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6138" y="2135775"/>
            <a:ext cx="415575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627" y="213578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в промышленности и технике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неисправностей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 система сопоставляет показания датчиков и симптомы с правилами поиска неполадок. Это помогает выявлять причину сбоя по характерным признакам и экономит время на переборе вариантов.
</a:t>
            </a:r>
            <a:endParaRPr lang="en-US" sz="1528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правила формируют критерии приемки продукции: соотносят параметры процесса, результаты измерений и допустимые отклонения. При несоответствиях система указывает, какие условия нарушены.
</a:t>
            </a:r>
            <a:endParaRPr lang="en-US" sz="1528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оборудования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энергетики, транспорта и заводов важны стабильность и быстрые реакции. Экспертная система отслеживает типовые сценарии отказов и подсказывает следующий шаг обслуживания по текущим данным.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поддержки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такие решения часто встраивают в общий контур управления. Они не заменяют инженера, а помогают принимать решения, когда требуется единый, проверяемый подход к диагностике и регулировкам.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обратный вывод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прямом выводе система отвечает на вопрос «что следует из данных?». При обратном — наоборот, «какие условия должны быть истинными, чтобы гипотеза подтвердилась?»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используют продукционные правила, но различают направление поиска: прямой чаще работает с потоками событий, обратный — с диагностическими гипотезами и уточнениями.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(концептуальное сравнение логик продукционных правил), 2026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экспертной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разработки: от задачи до поддержания актуальности знаний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превращаются в правила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Выделение терминов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фиксируют, что именно означает каждый признак и действие: термины должны быть однозначными. Это снижает риск противоречий, когда эксперты описывают одно и то же разными словами.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Запись в формальные конструкции
</a:t>
            </a:r>
            <a:endParaRPr lang="en-US" sz="1281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знания переводят в правила и структуры: продукционные правила, фреймы, семантические сети или наборы признаков. Пример: «если…, то вероятно…».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Проверка на примерах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 — проверка каждого правила на конкретных кейсах. Систему оценивают на согласованность и воспроизводимость выводов: чем точнее формализация, тем надежнее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481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для экспертных систем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области применения и характер результата: от диагностики до поиска правил и рекомендаций.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областях экспертные системы помогают ускорять типовые решения за счет заранее заданных правил и снижения нагрузки на специалиста при рутинных проверках.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сценариям экспертных систем, 2026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экспертные системы не потеряли актуальность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остаются эффективными там, где правила можно описать заранее и проверить. Когда нужно предсказуемое поведение и понятные критерии, они дают стабильный результат и удобны для стандартизации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ценны в ситуациях, когда данных для обучения сложной модели недостаточно или требуется объяснить ход решения. Человек получает рекомендации, опирающиеся на зафиксированные логические причины и условия.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организациях такие системы помогают удерживать корпоративные знания при смене сотрудников и поддерживать единые правила принятия решений. При этом роль экспертной системы — дополнять специалиста, а не полностью заменять его.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качество 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база знаний неполна, выводы будут неполноценными, даже при «правильной логике». Поэтому разработчики начинают с пополнения правил и проверки их смысла на кейсах.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эффект дают полнота знаний и регулярное обновление: устаревшие правила быстрее всего подрывают надежность. Тестирование помогает выявлять противоречия в базе.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факторов (без привязки к конкретному продукту), 2026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экспертных систем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всё чаще делают гибридными: правила сочетают с машинным обучением и анализом данных. Так можно использовать логическую объяснимость и одновременно улавливать закономерности, которые трудно выразить правилами вручную.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и интерфейсы: системы получают данные через чат и подключаются к корпоративным базам знаний. Отдельный вектор развития — более автоматическое обновление знаний и более удобное объяснение результата пользователю.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организационные вопросы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ответственным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система не снимает ответственности с человека в критически важных решениях. В медицине, финансах и праве итог должен контролировать специалист, особенно когда последствия ошибки существенны.
</a:t>
            </a:r>
            <a:endParaRPr lang="en-US" sz="1544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сценариев с высокими рисками важна проверяемость: правила должны быть понятны, воспроизводимы и регулярно сверяться с реальными кейсами. Это снижает вероятность неверных рекомендаций и повышает доверие пользователей.
</a:t>
            </a:r>
            <a:endParaRPr lang="en-US" sz="1458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персональных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система работает с персональными сведениями, требуется защита данных и соблюдение процедур доступа. Безопасность помогает избежать утечек и ограничивает использование информации только по назначению организации.
</a:t>
            </a:r>
            <a:endParaRPr lang="en-US" sz="1442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регулярно оценивать качество базы знаний: выявлять устаревшие фрагменты, тестировать на новых примерах и отслеживать ошибки. Такая дисциплина превращает инструмент поддержки в надежную часть процесса.
</a:t>
            </a:r>
            <a:endParaRPr lang="en-US" sz="15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формализованный опыт как основа решений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системы переводят знания человека в вычислимые правила и помогают решать типовые задачи в узких областях. Их сильные стороны — понятность, стабильность и объяснение вывода, ограничения связаны с обновлением и нестандартными ситуациями.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2026-05-14T14:10:35Z</dcterms:created>
  <dcterms:modified xsi:type="dcterms:W3CDTF">2026-05-14T14:10:35Z</dcterms:modified>
</cp:coreProperties>
</file>