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Разнообразие однодольных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— важная группа цветковых с уникальными адаптациями и значением.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появились 120 млн лет назад, насчитывают до 60 тысяч видов и встречаются в разных климатах. Они включают важнейшие зерновые, декоративные и кормовые растения, играя ключевую роль в экосистемах и пищевых цепях.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однодольных в природе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однодольных растений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имеют одну семядолю в семени, что отличает их от двудольных и влияет на особенности прорастания и развития зародыша.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 них с параллельным или дуговидным жилкованием, что обеспечивает эффективное распределение питательных веществ и устойчивость к внешним факторам.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мочковатая, состоящая из множества тонких корней, что способствует быстрому поглощению воды и питательных веществ из верхних слоёв почвы.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камбия и годичных колец характерно для стеблей; цветки часто имеют части, кратные трём, что отражает их морфологическую особенность.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семени однодольных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состоит из одной семядоли и сохраняющегося эндосперма, который служит запасом питательных веществ для зародыша при прорастании, обеспечивая его энергией и ростом.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семени защищает зародыш от внешних воздействий, поддерживая его жизнеспособность; примерами служат зерна пшеницы и кукурузы с типичным строением.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75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9744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81969" y="1483351"/>
            <a:ext cx="348862" cy="3987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 распространение однодольных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Magnoliopsida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образуют отдельный класс в систематике растений, объединяя разнообразные виды с общими морфологическими признаками.
</a:t>
            </a:r>
            <a:endParaRPr lang="en-US" sz="1155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Лилейные (Liliaceae)
</a:t>
            </a:r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600 видов, многие из которых — декоративные и лекарственные растения с характерными крупными цветками.
</a:t>
            </a:r>
            <a:endParaRPr lang="en-US" sz="1181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Злаки (Poaceae)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более 10 000 видов, основа многих природных и аграрных экосистем, жизненно важны для питания человека.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Орхидные (Orchidaceae)
</a:t>
            </a:r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многочисленные — около 25 000 видов, отличаются сложным строением цветков и разнообразными способами опыления.
</a:t>
            </a:r>
            <a:endParaRPr lang="en-US" sz="1119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Семейства Пальмовые и Ситниковые (Arecaceae и Juncaceae)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преимущественно в тропиках и влажных местах, играют важную роль в экосистемах и традиционном хозяйстве.
</a:t>
            </a:r>
            <a:endParaRPr lang="en-US" sz="10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Злаки: лидеры по численности и значимости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злаки в сельском хозяйстве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рис и кукуруза — важнейшие зерновые культуры, адаптированные к разным климатическим условиям. Они обеспечивают основную часть питания человечества и составляют базис аграрных систем.
</a:t>
            </a:r>
            <a:endParaRPr lang="en-US" sz="995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злаков
</a:t>
            </a:r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доминируют в степях, саваннах и равнинах, формируя биотопы для многих животных и влияя на микроклимат. Бамбук, как представитель злаков, важен для экосистем тропиков.
</a:t>
            </a:r>
            <a:endParaRPr lang="en-US" sz="101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Декоративное значение лилейных
</a:t>
            </a:r>
            <a:pPr algn="ctr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Лилии и тюльпаны широко выращиваются как садовые растения с яркой окраской и крупными цветками, украшая ландшафты и придавая эстетическую ценность.
</a:t>
            </a:r>
            <a:endParaRPr lang="en-US" sz="1101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и пищевые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Чеснок и лук — одни из известных представителей лилейных, обладающие лечебными свойствами и применяемые в кулинарии по всему миру.
</a:t>
            </a:r>
            <a:endParaRPr lang="en-US" sz="1043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Лилейные: декоративные и лекарственные растения
</a:t>
            </a:r>
            <a:endParaRPr lang="en-US" sz="25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Орхидные: самые многообразные среди однодольных
</a:t>
            </a:r>
            <a:endParaRPr lang="en-US" sz="2409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орхидей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Орхидные насчитывают около 25 000 видов, включая эпифиты и наземные формы с уникальными цветками и сложными стратегиями опыления.
</a:t>
            </a:r>
            <a:endParaRPr lang="en-US" sz="1107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 уникальность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Ваниль получают из плодов орхидей, а фаленопсис пользуется популярностью как комнатное растение благодаря изящной форме и красоте цветов.
</a:t>
            </a:r>
            <a:endParaRPr lang="en-US" sz="11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Пальмы в тропических экосистемах
</a:t>
            </a:r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листья и стебли пальм обеспечивают среду обитания для множества видов, кокос и финик — важные экономические ресурсы для прибрежных регионов.
</a:t>
            </a:r>
            <a:endParaRPr lang="en-US" sz="1071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ситниковых в водных экосистемах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Ситник и рогоз часто встречаются на болотах, укрепляя почву и служа средой обитания для водных животных, оказывая влияние на биоразнообразие.
</a:t>
            </a:r>
            <a:endParaRPr lang="en-US" sz="1039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Пальмовые и ситниковые: особенности и значение
</a:t>
            </a:r>
            <a:endParaRPr lang="en-US" sz="258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видов основных семейств однодольных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Орхидные лидируют по разнообразию видов, что отражает их эволюционную адаптивность и широкое распространение.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орхидных и экономическая значимость злаков подчёркивают разные, но важные роли в экосистемах и хозяйстве.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ботанических исследований,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36880"/>
            <a:ext cx="4166100" cy="213819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однодольными и двудольными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отличия однодольных и двудольных растений по строению семени, жилкованию листьев, типу корневой системы и наличию камбия.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однозначно помогают отличить однодольные и двудольные растения.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листьев у однодольных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 однодольных обычно вытянутые и узкие с жилкованием, расположенным параллельно или дугообразно. Такой рисунок способствует эффективности фотосинтеза и защите от ветра.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листья кукурузы, пшеницы и ландыша имеют такие особенности. Такая форма улучшает водообмен и снижает вероятность повреждений от внешних факторов.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корневых систем у однодольных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корневая система характерна для однодольных: главный корень быстро отмирает, образуется множество равномерных тонких корней.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растению эффективно поглощать воду и минеральные вещества из поверхностных слоев почвы, обеспечивая быстрый рост и развитие.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повышает устойчивость растений к неблагоприятным условиям, сохраняя влагу и питательные вещества в засушливых периодах.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ареалы однодольных растений
</a:t>
            </a:r>
            <a:endParaRPr lang="en-US" sz="2439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Ситниковые на болотах и берегах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Ситниковые семейства распространены в заболоченных местах и по берегам водоемов. Они обеспечивают защиту берегов от эрозии и создают уникальные влажные экосистемы, служащие домом для множества животных.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на заливных полях Азии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выращивают на влажных заливных полях в странах Азии. Эти поля обеспечивают регулярное поступление воды, что идеально подходит для роста риса и поддерживает важные сельскохозяйственные сообщества.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Ковыль в степях Евразии и пальмы на побережьях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Ковыль является типичным растением степей Евразии, устойчивым к сухим условиям. Пальмы же доминируют на тропических побережьях и островах, играя важную роль в местных экосистемах и хозяйстве.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426734"/>
            <a:ext cx="4392900" cy="2758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однодольных в жизни человека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сферы использования однодольных: пищевые продукты, строительные материалы, лекарственные и декоративные растения, а также их вклад в экономику.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обеспечивают разнообразные ресурсы, важные для человека и экономики.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растений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 — символ Турции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 занимают важное место в культуре Турции, выступая национальным символом. Их изображают на коврах и в искусстве, отражая историческое значение и украшение праздников.
</a:t>
            </a:r>
            <a:endParaRPr lang="en-US" sz="1001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— пища для половины населения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является базовым продуктом питания для миллионов людей, особенно в Азии. Его выращивание формирует традиционные аграрные системы и влияет на культуру и образ жизни.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в Восточной Азии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широко используют в строительстве, изготовлении мебели и предметов быта в странах Восточной Азии. Он символизирует устойчивость и является важным экономическим ресурсом.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историческое значение однодольных в традициях
</a:t>
            </a:r>
            <a:endParaRPr lang="en-US" sz="20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однодольных к среде обитания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Лилии обладают гибкими стеблями и запасают питательные вещества в луковицах, что помогает им выживать в болотистых условиях с непостоянным уровнем воды.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имеют развитую пластичную корневую систему, позволяющую быстро адаптироваться к засухе и эффективно использовать влагу во время неблагоприятных периодов.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Агава, относящаяся к злаковым, имеет утолщённые мясистые листья для накопления воды, что обеспечивает её выживание в сухих и жарких климатах.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однодольных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орхидей и лилий находятся под угрозой из-за уничтожения естественных местообитаний и сбора в декоративных целях, что сокращает их численность в природе.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пальмы также входят в Красную книгу, так как вырубка лесов и изменение климата угрожают их распространению и выживанию в естественных экосистемах.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однодольных растениях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Грамматофиллум — гигант среди орхидей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Грамматофиллум — одна из самых крупных орхидей, её соцветия могут достигать трёх метров в длину. Это уникальное растение выделяется своей величественной формой и редкостью.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— самая высокая трава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бамбука вырастают до 40 метров в высоту — это рекорд среди травянистых растений. Он быстро растёт и используется человеком в самых различных сферах.
</a:t>
            </a:r>
            <a:endParaRPr lang="en-US" sz="1057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Ваниль и папирус — однодольные ресурсы
</a:t>
            </a:r>
            <a:pPr algn="ctr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Ваниль получают из плодов определённых орхидей, а папирус, древний писчий материал, изготавливался из растения сита. Эти примеры подчёркивают значение однодольных для культуры и науки.
</a:t>
            </a:r>
            <a:endParaRPr lang="en-US" sz="9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однодольных: фундамент природы и 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растения объединяют важнейшие функции в природе и человеке, поддерживая экологический баланс и давая ресурсы для развития цивилизации через устойчивость и разнообразие.
</a:t>
            </a:r>
            <a:endParaRPr lang="en-US" sz="330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2026-05-08T15:33:11Z</dcterms:created>
  <dcterms:modified xsi:type="dcterms:W3CDTF">2026-05-08T15:33:11Z</dcterms:modified>
</cp:coreProperties>
</file>