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 нашем крае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людей и делают край богаче.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растут не везде одинаково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растениям нужны свет, тепло, вода и хорошая почва. Поэтому одни культуры лучше удаются на полях, другие — в огородах, садах или теплицах. Сезоны тоже помогают: весной сеют, летом ухаживают, осенью собирают.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70" y="3328768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поля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полях выращивают пшеницу, рожь, ячмень и овёс. Из них получают муку, крупу и корм для животных. Это основа многих привычных продуктов на нашем столе.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для еды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огородах и на полях растут картофель, морковь, свёкла, капуста, лук и другие овощи. Они попадают в супы, салаты и гарниры, а ещё помогают делать запас на зиму.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ягодники
</a:t>
            </a:r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зреют яблони, груши, вишни и сливы. На ягодных кустах собирают смородину и малину. Эти плоды вкусные, ароматные и очень полезные для детей и взрослых.
</a:t>
            </a:r>
            <a:endParaRPr lang="en-US" sz="118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хозяйствах выращивают подсолнечник и кормовые травы. Подсолнечник даёт масло, а травы идут на корм животным. Так растения помогают не только людям, но и домашнему скоту.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огороды и теплицы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выращивают не только на открытых полях. Есть и огороды, и сады, и теплицы, где можно заботиться о посадках особенно внимательно. У каждого места — своё полезное дело.
</a:t>
            </a:r>
            <a:endParaRPr lang="en-US" sz="1069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культуры выращивают в нашем крае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4244" y="1616870"/>
            <a:ext cx="2666074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колоса до муки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очень важная зерновая культура. Из её зёрен получают муку, а потом пекут хлеб, булочки, макароны и печенье. Без неё на кухне было бы совсем не так вкусно.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убирают урожай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пшеницу сеют в поле, летом ухаживают за всходами и следят, чтобы им хватало влаги и света. В конце лета или в начале осени колосья убирают комбайном.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главное зерно для хлеба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овощеводы готовят грядки и поле. Затем высаживают картофель, рассаду капусты, моркови, свёклы, лука и чеснока.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овощи созревают, часть собирают вручную, а часть — техникой. Потом урожай отправляют в овощехранилища и на склады.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растениями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посадки поливают, рыхлят, пропалывают и защищают от вредителей. Растения растут быстрее, когда за ними внимательно следят.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на грядке и в поле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проходит путь от семени до урожая
</a:t>
            </a:r>
            <a:pPr algn="l" indent="0" marL="0">
              <a:lnSpc>
                <a:spcPct val="90000"/>
              </a:lnSpc>
              <a:buNone/>
            </a:pPr>
            <a:r>
              <a:rPr lang="en-US" sz="9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работ в растениеводстве
</a:t>
            </a:r>
            <a:endParaRPr lang="en-US" sz="26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58" y="1898588"/>
            <a:ext cx="517210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выбирает семена, наблюдает за полями и замечает, когда растениям не хватает питания или влаги. От его внимания во многом зависит будущий урожай.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управляет трактором, сеялкой и комбайном. Он помогает быстро обработать большие поля и вовремя выполнить все сезонные работы, пока погода не передумала.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 ухаживает за грядками, поливает растения, пропалывает сорняки и следит за теплицами. Его работа требует терпения, аккуратности и любви к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 заботится о деревьях и ягодных кустах, обрезает ветки и следит за цветением и плодами. Благодаря ему сады радуют вкусным и красивым урожаем.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растениеводстве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растениеводстве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помогает людям на полях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 пашет землю, сеялка аккуратно кладёт семена в почву, а комбайн быстро собирает зерно. Такая помощь экономит время и силы людей.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машины позволяют работать на больших полях гораздо быстрее. Без техники труд земледельцев был бы очень тяжёлым, как будто поле решило устроить зарядку всем сразу.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в каждый сезон, поэтому земледельцы внимательно следят за теплом, дождями и заморозками.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«Растениеводство»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задают ритм сельских работ.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похожа на уютный дом: в ней есть перегной, вода и воздух. Корни получают питание и могут расти крепкими и сильными.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бедная, в неё вносят удобрения и выращивают растения, которые помогают ей становиться лучше. Так почва постепенно набирается сил, как после полезного обеда.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делает землю мягкой, а корням легче дышать и тянуться вглубь. Тогда растение чувствует себя увереннее и даёт более хороший урожай.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дом для корней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сад просыпается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садах распускаются белые и розовые цветы яблонь, груш и вишен. В это время воздух наполняется ароматом, а пчелы прилетают на цветки, собирая нектар. Без их работы будущих плодов будет меньше, поэтому сад похож на дружную команду.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ягода на ладони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кустах смородины, малины и крыжовника наливаются сочные ягоды. Они сначала зеленые и твердые, а потом становятся яркими и сладкими. Ребята любят собирать их в маленькие корзинки, стараясь не помять ни одну ягодку.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сбор урожая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садах и ягодниках начинается веселая, но очень важная работа. Люди аккуратно снимают яблоки, груши, сливы и последние ягоды, чтобы сохранить урожай на зиму. Потом плоды отправляют в корзины, ящики и в прохладные хранилища.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цветут и плодоносят сады нашего края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еще выращивают растения
</a:t>
            </a:r>
            <a:endParaRPr lang="en-US" sz="2657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теплицах выращивают овощи, зелень и цветы даже тогда, когда на улице холодно. Тепло и свет помогают растениям расти быстрее, поэтому первый урожай можно получить раньше.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участках дети сажают лук, укроп, редис и цветы, наблюдают за всходами и учатся не забывать про полив. Так уроки природы становятся живыми и очень интересными.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огороды около домов помогают семье иметь свежие овощи к столу. Здесь особенно важно рыхлить землю, вовремя убирать сорняки и бережно относиться к каждому ростку.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хозяйствах растения выращивают в защищенном грунте и на опытных делянках. Это помогает проверить, какие сорта лучше растут и меньше боятся холода, ветра и капризов погоды.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растение из семечка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растения от посадки до использования урожая человеком.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— это все, что люди собирают с полей, огородов и садов за один сезон. В него входят зерно, овощи, фрукты и ягоды, которые потом попадают на стол.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урожая делают хлеб, каши, супы, соки, компоты и салаты. Поэтому от хорошего ухода за растениями зависит, будет ли в доме вкусная и полезная еда.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получают достаточно света, воды и заботы, урожай становится богаче. Тогда продукты есть и в семьях, и в школьной столовой, и в магазинах.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урожай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8057" y="1363076"/>
            <a:ext cx="2668649" cy="21596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145" y="1363076"/>
            <a:ext cx="2668649" cy="21596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растениям расти
</a:t>
            </a:r>
            <a:endParaRPr lang="en-US" sz="2733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выбирает путь к урожаю
</a:t>
            </a:r>
            <a:pPr algn="ctr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смотрит на поле как настоящий детектив: где почва лучше, когда сеять и какие семена выбрать. Он следит за растениями весь сезон и помогает заметить болезнь или нехватку влаги раньше, чем она испортит урожай.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дружит с большой техникой
</a:t>
            </a:r>
            <a:pPr algn="ctr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 и комбайнер работают на полях с мощными машинами. Трактор готовит землю, сеялка помогает посадить зерно, а комбайн убирает спелые колосья. Без этих помощников большой урожай собирать было бы очень трудно и долго.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 и селекционер создают новые возможности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 ухаживает за деревьями и ягодными кустами, чтобы они хорошо цвели и плодоносили. Селекционер выводит новые сорта, которые лучше переносят холод и болезни, а значит, помогают людям получать более крепкий и надежный урожай.
</a:t>
            </a:r>
            <a:endParaRPr lang="en-US" sz="8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 стебли легко повредить, а восстановить их потом трудно. Если бережно обходить деревья, кусты и всходы, растения будут расти здоровыми и радовать урожаем.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растению, но тратить ее зря нельзя. Аккуратный полив помогает сохранить влагу в почве и не оставляет растениям ни засухи, ни луж.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полезных насекомых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 и другие насекомые помогают цветам и плодовым растениям. Их не нужно пугать или вредить им, ведь без маленьких трудяг урожай будет хуже.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и не жечь траву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сады и огороды должны оставаться чистыми. Мусор, сухая трава и огонь опасны для растений, почвы и животных, поэтому лучше соблюдать порядок и осторожность.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растения и землю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нужно растениеводство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людям хлеб, овощи, фрукты и ягоды. Без них не было бы привычных завтраков, обедов и сладкого компота после школы.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культуры идут на корм животным и на сырье для масла, сахара и других продуктов. Значит, поля и сады помогают не только людям, но и хозяйству.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объединяет труд многих людей. Оно учит заботиться о земле, работать вместе и понимать, что хороший урожай появляется не сам, а благодаря усилиям.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79" y="366525"/>
            <a:ext cx="3472842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землю готовят к посеву: рыхлят, удобряют и сажают семена или рассаду. Если погода теплая, всходы появляются дружно и быстро.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уход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 посадками внимательно ухаживают: поливают, пропалывают и защищают их от вредителей. Растения в это время растут особенно быстро и почти каждый день меняются.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 на полях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поле пашут, рыхлят и удобряют. Так земля становится мягкой и готовой принять зерно.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и уход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сеют пшеницу и следят за всходами. Люди поливают, защищают растения и убирают сорняки.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урожая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колосья становятся золотыми, на поле выходит комбайн. Он быстро собирает спелое зерно.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столе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сушат, везут на мельницу и превращают в муку. Потом пекарь выпекает хлеб, который появляется у нас на столе.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хлеба от поля до стола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растения кормят людей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помогает нам каждый день: дарит хлеб, овощи, фрукты и корм для животных. Если беречь землю и уважать труд людей, урожай будет щедрым и полезным.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2026-05-21T09:42:32Z</dcterms:created>
  <dcterms:modified xsi:type="dcterms:W3CDTF">2026-05-21T09:42:32Z</dcterms:modified>
</cp:coreProperties>
</file>