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 обратные функции: определение, свойства и применение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Функции, которые взаимно возвращают исходное значение.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функции связывают преобразования выражений, свойства графиков и решение уравнений. Они помогают переходить от результата к аргументу и понять, когда функция действительно имеет обратную на всей области определения.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обратные функции в 11 классе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взаимно обратных функций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преобразование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f и g называют взаимно обратными, если после подстановки одна в другую получается исходный аргумент: f(g(x)) = x и g(f(x)) = x на соответствующих областях определения.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ролей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переходе к обратной функции аргумент и значение меняются местами. Поэтому точка (a; b) на графике исходной функции соответствует точке (b; a) на графике обратной.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Обратную функцию обозначают f⁻¹(x). Эта запись не означает дробь 1/f(x): перед нами отдельная функция, которая «отменяет» действие исходной функции и восстанавливает аргумент по значению.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понятия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функция позволяет по известному результату однозначно восстановить исходное число. Именно поэтому она так важна в задачах на преобразование формул и решение уравнений.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существования обратной функции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7925" y="1441499"/>
            <a:ext cx="8438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однозначность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функция существует только тогда, когда каждому x соответствует единственное y и каждому y — единственное x. Иначе восстановить исходный аргумент по значению невозможно.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2627749"/>
            <a:ext cx="8438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 горизонтальной прямой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и та же горизонтальная прямая пересекает график функции более чем в одной точке, функция не является взаимно однозначной. Значит, обратная функция на всей области не существует.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37925" y="3819324"/>
            <a:ext cx="8438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квадратом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 = x² на всей прямой R не имеет обратной функции, потому что значения при x и −x совпадают. Один и тот же результат получается из двух разных аргументов.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488399"/>
            <a:ext cx="4365000" cy="22338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11 класса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меняются местами основные характеристики исходной и обратной функции.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функции и обратной функции области определения и значения меняются местами, а соответствующие точки графика переставляют координаты.
</a:t>
            </a:r>
            <a:endParaRPr lang="en-US" sz="1121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и обратная функция: основные отличия и связи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Графическая симметрия относительно прямой y = x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12853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Зеркальное отражение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обратной функции получается отражением графика исходной функции относительно прямой y = x. Это удобно видеть на координатной плоскости: каждая точка переходит в свою симметричную пару.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2458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Перестановка координат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(a; b) лежит на графике f, то точка (b; a) будет лежать на графике f⁻¹. Так графики сохраняют связь, но меняются местами по отношению к биссектрисе.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3716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функции y = 2x + 3 обратная имеет вид y = (x − 3)/2. Оба графика симметричны относительно прямой y = x и наглядно показывают, как меняется наклон.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обратной функции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поиске обратной функции в школьных задачах.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96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обратной функции с помощью композиции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09625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кандидата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функции f(x) = 2x − 5 сначала выражают обратную: меняют x и y местами и получают f⁻¹(x) = (x + 5)/2. Это лишь предполагаемая формула, требующая проверки.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3705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в обе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даёт f(f⁻¹(x)) = 2·(x + 5)/2 − 5 = x и f⁻¹(f(x)) = ((2x − 5) + 5)/2 = x. Совпадение подтверждает правильность обратной функции.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7772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Учесть области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верная формула должна соответствовать области определения и области значений. Проверка композиции показывает не только алгебраическую правильность, но и согласованность с условиями задачи.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обратимость зависит не от сложности формулы, а от однозначности соответствия между x и y.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11 класса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и кубическая функции обратимы, а квадратная и модуль на всей области R — нет.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обратимых и необратимых функций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функции и их обратные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132625" y="1543125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y = ax + b и a ≠ 0, то обратная функция имеет вид y = (x − b)/a. Здесь каждый шаг можно выполнить точно, без дополнительных ограничений на аргумент.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32625" y="2616912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коэффициентов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a задаёт наклон прямой, а в обратной функции он переходит в 1/a. Поэтому взаимно обратные линейные графики сохраняют связь, но меняют крутизну.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32625" y="3690687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 геометрия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y = 4x − 7 обратная функция равна y = (x + 7)/4. Её график вместе с исходным симметричен относительно прямой y = x и пересекает её под одинаковыми углами.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Квадратная функция и необходимость ограничения области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7212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неоднозначности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всей числовой прямой функция y = x² не может иметь единственную обратную: значения y = 4, 9, 16 получаются как при x, так и при −x.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1525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справа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рассматривать только x ≥ 0, график становится взаимно однозначным, и обратной функцией к y = x² является y = √x, поскольку выбирается неотрицательная ветвь корня.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5837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слева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условии x ≤ 0 сохраняется другая ветвь параболы. Тогда обратная функция записывается как y = −√x, и отрицательные значения x однозначно соответствуют значениям y.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20150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ветви 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ограничение области определения задаёт, какую часть параболы считать исходной функцией. Без этого шага обратная формула существует только как отношение, а не как единственная функция.
</a:t>
            </a:r>
            <a:endParaRPr lang="en-US" sz="11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803571"/>
            <a:ext cx="4164900" cy="17762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11 класса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для разных классов функций записывается обратная формула и при каких условиях она определена.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переходе к обратной функции область определения и область значений меняются местами; это удобно проверять сразу по формуле и по ограничениям.
</a:t>
            </a:r>
            <a:endParaRPr lang="en-US" sz="1083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функции и их обратные формулы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06" y="1498328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294" y="149832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30431" y="3300975"/>
            <a:ext cx="169650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обратные функции помогают решать уравнения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уравнении к неизвестному прибавили число, обратное действие возвращает исходное значение вычитанием. Так выполняется последовательное «снятие» преобразований до получения x.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 деление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на ненулевое число обратным шагом служит деление на то же число. Это особенно важно при преобразовании линейных и дробных уравнений.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и корень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Возведение в квадрат, куб или другую степень снимается извлечением соответствующего корня. Здесь необходимо учитывать ограничения, чтобы не потерять и не добавить лишние решения.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Экспонента и логарифм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показательных и логарифмических уравнениях обратное преобразование особенно заметно: логарифм «отменяет» экспоненту, а экспонента возвращает число из показателя степени.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этих областях обратное преобразование помогает восстановить исходную величину по известному результату и тем самым проверить или уточнить расчёт.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Содержательное обобщение по школьному курсу алгебры и межпредметным приложениям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показывает, что идея обратимости универсальна: она нужна и в расчётах, и в преобразовании информации, и в работе с измерениями.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обратные функции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обратимости по графику и по формуле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определения обратимости функции и проверки найденной формулы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обратными функциями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воспринимать f⁻¹(x) как 1/f(x). На самом деле это не дробь, а отдельная функция, которая обращает исходное преобразование.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938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Игнорируют тест прямой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график не проходит проверку горизонтальной прямой, обратная функция на всей области не существует. Тем не менее такую функцию иногда ошибочно считают обратимой.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096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области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формулы многие забывают сопоставить область определения и область значений. Из-за этого корректная по виду запись может оказаться неверной на исходной области.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938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учитывают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корнями и дробями важно проверить, действительно ли полученная формула задаёт функцию. Без этого можно получить лишние значения или потерять допустимые.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обратная функция на координатной плоскости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исходный график и график обратной функции располагаются симметрично относительно прямой y = x. Поэтому точка (2; 7) на одном графике соответствует точке (7; 2) на другом, а обе оси должны быть подписаны без пропусков.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Зеркальное соответствие точек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показать на рисунке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иллюстрация включает обозначение исходной функции, её обратной записи и линии симметрии. Если графики пересекают прямую y = x, такие точки стоит выделить отдельно: они помогают увидеть, где значение и аргумент совпадают.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формул показывает не только саму пару преобразований, но и то, какие ограничения нужны, чтобы обратное действие было корректным.
</a:t>
            </a:r>
            <a:endParaRPr lang="en-US" sz="113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алгебры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обратная операция возвращает исходное значение только при соблюдении области допустимых значений, особенно для корней и логарифмов.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обратных преобразований в формулах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обратимой функции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7212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однозначность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обратимой функции каждому x соответствует единственное y и наоборот. Если одному значению отвечают два разных аргумента, обратная функция на всей области не существует.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1525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горизонтальной прямой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должен пересекаться с любой горизонтальной прямой не более чем в одной точке. Этот тест быстро показывает, можно ли однозначно восстановить аргумент по значению.
</a:t>
            </a:r>
            <a:endParaRPr lang="en-US" sz="1158" dirty="0"/>
          </a:p>
        </p:txBody>
      </p:sp>
      <p:sp>
        <p:nvSpPr>
          <p:cNvPr id="12" name="Text 4"/>
          <p:cNvSpPr txBox="1"/>
          <p:nvPr/>
        </p:nvSpPr>
        <p:spPr>
          <a:xfrm>
            <a:off x="505837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Единственная обратная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обратимость есть, формула обратной функции получается одна и та же, без выбора между несколькими ветвями. Иначе нужно заранее ограничивать область определения.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20150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областей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функции и её обратной области определения и значений меняются местами. Это удобно использовать как быструю проверку: несовпадение сразу указывает на ошибку в вычислениях.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 обратные функции — это язык переходов в обе стороны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позволяют не только находить обратную формулу, но и понимать, как связаны график, область определения и решение уравнения. Именно поэтому тема становится опорной для всей алгебры 11 класса.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2026-05-30T05:23:50Z</dcterms:created>
  <dcterms:modified xsi:type="dcterms:W3CDTF">2026-05-30T05:23:50Z</dcterms:modified>
</cp:coreProperties>
</file>